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 id="2147483703" r:id="rId5"/>
    <p:sldMasterId id="2147483716" r:id="rId6"/>
  </p:sldMasterIdLst>
  <p:notesMasterIdLst>
    <p:notesMasterId r:id="rId65"/>
  </p:notesMasterIdLst>
  <p:sldIdLst>
    <p:sldId id="256" r:id="rId7"/>
    <p:sldId id="280" r:id="rId8"/>
    <p:sldId id="309" r:id="rId9"/>
    <p:sldId id="306" r:id="rId10"/>
    <p:sldId id="312" r:id="rId11"/>
    <p:sldId id="310" r:id="rId12"/>
    <p:sldId id="311" r:id="rId13"/>
    <p:sldId id="273" r:id="rId14"/>
    <p:sldId id="308" r:id="rId15"/>
    <p:sldId id="342" r:id="rId16"/>
    <p:sldId id="265" r:id="rId17"/>
    <p:sldId id="340" r:id="rId18"/>
    <p:sldId id="277" r:id="rId19"/>
    <p:sldId id="313" r:id="rId20"/>
    <p:sldId id="320" r:id="rId21"/>
    <p:sldId id="321" r:id="rId22"/>
    <p:sldId id="323" r:id="rId23"/>
    <p:sldId id="322" r:id="rId24"/>
    <p:sldId id="319" r:id="rId25"/>
    <p:sldId id="318" r:id="rId26"/>
    <p:sldId id="325" r:id="rId27"/>
    <p:sldId id="326" r:id="rId28"/>
    <p:sldId id="334" r:id="rId29"/>
    <p:sldId id="327" r:id="rId30"/>
    <p:sldId id="328" r:id="rId31"/>
    <p:sldId id="279" r:id="rId32"/>
    <p:sldId id="331" r:id="rId33"/>
    <p:sldId id="337" r:id="rId34"/>
    <p:sldId id="338" r:id="rId35"/>
    <p:sldId id="343" r:id="rId36"/>
    <p:sldId id="344" r:id="rId37"/>
    <p:sldId id="345" r:id="rId38"/>
    <p:sldId id="324" r:id="rId39"/>
    <p:sldId id="336" r:id="rId40"/>
    <p:sldId id="346" r:id="rId41"/>
    <p:sldId id="307" r:id="rId42"/>
    <p:sldId id="347" r:id="rId43"/>
    <p:sldId id="300" r:id="rId44"/>
    <p:sldId id="299" r:id="rId45"/>
    <p:sldId id="335" r:id="rId46"/>
    <p:sldId id="287" r:id="rId47"/>
    <p:sldId id="301" r:id="rId48"/>
    <p:sldId id="350" r:id="rId49"/>
    <p:sldId id="356" r:id="rId50"/>
    <p:sldId id="358" r:id="rId51"/>
    <p:sldId id="351" r:id="rId52"/>
    <p:sldId id="357" r:id="rId53"/>
    <p:sldId id="360" r:id="rId54"/>
    <p:sldId id="361" r:id="rId55"/>
    <p:sldId id="363" r:id="rId56"/>
    <p:sldId id="364" r:id="rId57"/>
    <p:sldId id="305" r:id="rId58"/>
    <p:sldId id="303" r:id="rId59"/>
    <p:sldId id="348" r:id="rId60"/>
    <p:sldId id="349" r:id="rId61"/>
    <p:sldId id="365" r:id="rId62"/>
    <p:sldId id="366" r:id="rId63"/>
    <p:sldId id="26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F8EADC-095A-4583-9C97-69133D952782}">
          <p14:sldIdLst>
            <p14:sldId id="256"/>
            <p14:sldId id="280"/>
            <p14:sldId id="309"/>
            <p14:sldId id="306"/>
            <p14:sldId id="312"/>
            <p14:sldId id="310"/>
            <p14:sldId id="311"/>
            <p14:sldId id="273"/>
            <p14:sldId id="308"/>
            <p14:sldId id="342"/>
            <p14:sldId id="265"/>
            <p14:sldId id="340"/>
            <p14:sldId id="277"/>
            <p14:sldId id="313"/>
            <p14:sldId id="320"/>
            <p14:sldId id="321"/>
            <p14:sldId id="323"/>
            <p14:sldId id="322"/>
            <p14:sldId id="319"/>
            <p14:sldId id="318"/>
            <p14:sldId id="325"/>
            <p14:sldId id="326"/>
            <p14:sldId id="334"/>
            <p14:sldId id="327"/>
            <p14:sldId id="328"/>
            <p14:sldId id="279"/>
            <p14:sldId id="331"/>
            <p14:sldId id="337"/>
            <p14:sldId id="338"/>
            <p14:sldId id="343"/>
            <p14:sldId id="344"/>
            <p14:sldId id="345"/>
            <p14:sldId id="324"/>
            <p14:sldId id="336"/>
            <p14:sldId id="346"/>
            <p14:sldId id="307"/>
            <p14:sldId id="347"/>
            <p14:sldId id="300"/>
            <p14:sldId id="299"/>
            <p14:sldId id="335"/>
            <p14:sldId id="287"/>
            <p14:sldId id="301"/>
            <p14:sldId id="350"/>
            <p14:sldId id="356"/>
            <p14:sldId id="358"/>
            <p14:sldId id="351"/>
            <p14:sldId id="357"/>
            <p14:sldId id="360"/>
            <p14:sldId id="361"/>
            <p14:sldId id="363"/>
            <p14:sldId id="364"/>
            <p14:sldId id="305"/>
            <p14:sldId id="303"/>
            <p14:sldId id="348"/>
            <p14:sldId id="349"/>
            <p14:sldId id="365"/>
            <p14:sldId id="366"/>
          </p14:sldIdLst>
        </p14:section>
        <p14:section name="Do not delete this required slide" id="{54BC213B-4056-4F9A-9101-72588D1609EE}">
          <p14:sldIdLst>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Keller" initials="JK" lastIdx="1" clrIdx="0">
    <p:extLst>
      <p:ext uri="{19B8F6BF-5375-455C-9EA6-DF929625EA0E}">
        <p15:presenceInfo xmlns:p15="http://schemas.microsoft.com/office/powerpoint/2012/main" userId="S::josephkeller@churchofjesuschrist.org::51476b23-3f91-4a78-98c1-fbfe990f05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483E"/>
    <a:srgbClr val="143250"/>
    <a:srgbClr val="E85C2B"/>
    <a:srgbClr val="A9ADAE"/>
    <a:srgbClr val="D0D3D3"/>
    <a:srgbClr val="003255"/>
    <a:srgbClr val="1D3D56"/>
    <a:srgbClr val="B82925"/>
    <a:srgbClr val="B4B7BE"/>
    <a:srgbClr val="202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623D1A-1C84-6C47-89F7-6EA699890210}" v="2546" dt="2019-10-09T04:33:28.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51701"/>
  </p:normalViewPr>
  <p:slideViewPr>
    <p:cSldViewPr snapToGrid="0">
      <p:cViewPr varScale="1">
        <p:scale>
          <a:sx n="104" d="100"/>
          <a:sy n="104" d="100"/>
        </p:scale>
        <p:origin x="4272" y="200"/>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EB9F4C-7D6B-0D4D-A693-0301B002071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7671331B-8AE2-E145-B269-A38FB48FE034}">
      <dgm:prSet phldrT="[Text]"/>
      <dgm:spPr>
        <a:solidFill>
          <a:schemeClr val="accent2"/>
        </a:solidFill>
      </dgm:spPr>
      <dgm:t>
        <a:bodyPr/>
        <a:lstStyle/>
        <a:p>
          <a:r>
            <a:rPr lang="en-US" dirty="0"/>
            <a:t>Basics</a:t>
          </a:r>
        </a:p>
      </dgm:t>
    </dgm:pt>
    <dgm:pt modelId="{48003788-ACE2-1242-87C9-F1FF851F04EB}" type="parTrans" cxnId="{785E3102-488E-5A45-BDE5-8EDD2C8AF3AD}">
      <dgm:prSet/>
      <dgm:spPr/>
      <dgm:t>
        <a:bodyPr/>
        <a:lstStyle/>
        <a:p>
          <a:endParaRPr lang="en-US"/>
        </a:p>
      </dgm:t>
    </dgm:pt>
    <dgm:pt modelId="{87B67215-BBC6-664B-B768-29AA748AB773}" type="sibTrans" cxnId="{785E3102-488E-5A45-BDE5-8EDD2C8AF3AD}">
      <dgm:prSet/>
      <dgm:spPr/>
      <dgm:t>
        <a:bodyPr/>
        <a:lstStyle/>
        <a:p>
          <a:endParaRPr lang="en-US"/>
        </a:p>
      </dgm:t>
    </dgm:pt>
    <dgm:pt modelId="{BC0C09D8-3A79-AA4D-8DA1-1D69B7FC3AF3}">
      <dgm:prSet phldrT="[Text]"/>
      <dgm:spPr>
        <a:solidFill>
          <a:schemeClr val="accent4"/>
        </a:solidFill>
      </dgm:spPr>
      <dgm:t>
        <a:bodyPr/>
        <a:lstStyle/>
        <a:p>
          <a:r>
            <a:rPr lang="en-US" dirty="0"/>
            <a:t>Design Patterns</a:t>
          </a:r>
        </a:p>
      </dgm:t>
    </dgm:pt>
    <dgm:pt modelId="{FCD8E4C4-C80D-C840-9D4A-F62C94275F6A}" type="parTrans" cxnId="{205E08D6-4C79-7C4F-BDA1-080B01899BD1}">
      <dgm:prSet/>
      <dgm:spPr/>
      <dgm:t>
        <a:bodyPr/>
        <a:lstStyle/>
        <a:p>
          <a:endParaRPr lang="en-US"/>
        </a:p>
      </dgm:t>
    </dgm:pt>
    <dgm:pt modelId="{87D651D3-96C2-8440-8A76-F6B1A3794C92}" type="sibTrans" cxnId="{205E08D6-4C79-7C4F-BDA1-080B01899BD1}">
      <dgm:prSet/>
      <dgm:spPr/>
      <dgm:t>
        <a:bodyPr/>
        <a:lstStyle/>
        <a:p>
          <a:endParaRPr lang="en-US"/>
        </a:p>
      </dgm:t>
    </dgm:pt>
    <dgm:pt modelId="{7513569D-85CA-DA40-8389-0F72F108F267}">
      <dgm:prSet phldrT="[Text]"/>
      <dgm:spPr>
        <a:solidFill>
          <a:schemeClr val="accent6"/>
        </a:solidFill>
      </dgm:spPr>
      <dgm:t>
        <a:bodyPr/>
        <a:lstStyle/>
        <a:p>
          <a:r>
            <a:rPr lang="en-US" dirty="0"/>
            <a:t> Process Integration</a:t>
          </a:r>
        </a:p>
      </dgm:t>
    </dgm:pt>
    <dgm:pt modelId="{ADC43D38-BE68-BD42-9A9E-4497EA77B903}" type="parTrans" cxnId="{FD24646C-E2F9-6B46-8231-EB2A0CE8C156}">
      <dgm:prSet/>
      <dgm:spPr/>
      <dgm:t>
        <a:bodyPr/>
        <a:lstStyle/>
        <a:p>
          <a:endParaRPr lang="en-US"/>
        </a:p>
      </dgm:t>
    </dgm:pt>
    <dgm:pt modelId="{341AB41E-C9E0-1C49-9C8A-26080F26647D}" type="sibTrans" cxnId="{FD24646C-E2F9-6B46-8231-EB2A0CE8C156}">
      <dgm:prSet/>
      <dgm:spPr/>
      <dgm:t>
        <a:bodyPr/>
        <a:lstStyle/>
        <a:p>
          <a:endParaRPr lang="en-US"/>
        </a:p>
      </dgm:t>
    </dgm:pt>
    <dgm:pt modelId="{E9572A7C-EC05-1B46-A76F-4A5403169666}" type="pres">
      <dgm:prSet presAssocID="{43EB9F4C-7D6B-0D4D-A693-0301B002071F}" presName="CompostProcess" presStyleCnt="0">
        <dgm:presLayoutVars>
          <dgm:dir/>
          <dgm:resizeHandles val="exact"/>
        </dgm:presLayoutVars>
      </dgm:prSet>
      <dgm:spPr/>
    </dgm:pt>
    <dgm:pt modelId="{22E48E37-956D-6545-A117-1F04229FCF08}" type="pres">
      <dgm:prSet presAssocID="{43EB9F4C-7D6B-0D4D-A693-0301B002071F}" presName="arrow" presStyleLbl="bgShp" presStyleIdx="0" presStyleCnt="1"/>
      <dgm:spPr/>
    </dgm:pt>
    <dgm:pt modelId="{2E2F3436-AF61-D440-8193-B27BA3FE7CEB}" type="pres">
      <dgm:prSet presAssocID="{43EB9F4C-7D6B-0D4D-A693-0301B002071F}" presName="linearProcess" presStyleCnt="0"/>
      <dgm:spPr/>
    </dgm:pt>
    <dgm:pt modelId="{D8DDC5AF-3D3B-A341-B387-4B59A5012C45}" type="pres">
      <dgm:prSet presAssocID="{7671331B-8AE2-E145-B269-A38FB48FE034}" presName="textNode" presStyleLbl="node1" presStyleIdx="0" presStyleCnt="3">
        <dgm:presLayoutVars>
          <dgm:bulletEnabled val="1"/>
        </dgm:presLayoutVars>
      </dgm:prSet>
      <dgm:spPr/>
    </dgm:pt>
    <dgm:pt modelId="{D14C1E27-B260-D147-92A6-15A078263596}" type="pres">
      <dgm:prSet presAssocID="{87B67215-BBC6-664B-B768-29AA748AB773}" presName="sibTrans" presStyleCnt="0"/>
      <dgm:spPr/>
    </dgm:pt>
    <dgm:pt modelId="{C9A45252-021E-014B-B465-0D8482899628}" type="pres">
      <dgm:prSet presAssocID="{BC0C09D8-3A79-AA4D-8DA1-1D69B7FC3AF3}" presName="textNode" presStyleLbl="node1" presStyleIdx="1" presStyleCnt="3">
        <dgm:presLayoutVars>
          <dgm:bulletEnabled val="1"/>
        </dgm:presLayoutVars>
      </dgm:prSet>
      <dgm:spPr/>
    </dgm:pt>
    <dgm:pt modelId="{46A043E7-0FBA-7546-A0B9-2821301E0F23}" type="pres">
      <dgm:prSet presAssocID="{87D651D3-96C2-8440-8A76-F6B1A3794C92}" presName="sibTrans" presStyleCnt="0"/>
      <dgm:spPr/>
    </dgm:pt>
    <dgm:pt modelId="{589079B1-29C0-A54B-9AEC-B420146DA857}" type="pres">
      <dgm:prSet presAssocID="{7513569D-85CA-DA40-8389-0F72F108F267}" presName="textNode" presStyleLbl="node1" presStyleIdx="2" presStyleCnt="3">
        <dgm:presLayoutVars>
          <dgm:bulletEnabled val="1"/>
        </dgm:presLayoutVars>
      </dgm:prSet>
      <dgm:spPr/>
    </dgm:pt>
  </dgm:ptLst>
  <dgm:cxnLst>
    <dgm:cxn modelId="{785E3102-488E-5A45-BDE5-8EDD2C8AF3AD}" srcId="{43EB9F4C-7D6B-0D4D-A693-0301B002071F}" destId="{7671331B-8AE2-E145-B269-A38FB48FE034}" srcOrd="0" destOrd="0" parTransId="{48003788-ACE2-1242-87C9-F1FF851F04EB}" sibTransId="{87B67215-BBC6-664B-B768-29AA748AB773}"/>
    <dgm:cxn modelId="{8F949E12-53E9-B34D-812D-57B31F4AD435}" type="presOf" srcId="{7671331B-8AE2-E145-B269-A38FB48FE034}" destId="{D8DDC5AF-3D3B-A341-B387-4B59A5012C45}" srcOrd="0" destOrd="0" presId="urn:microsoft.com/office/officeart/2005/8/layout/hProcess9"/>
    <dgm:cxn modelId="{FD24646C-E2F9-6B46-8231-EB2A0CE8C156}" srcId="{43EB9F4C-7D6B-0D4D-A693-0301B002071F}" destId="{7513569D-85CA-DA40-8389-0F72F108F267}" srcOrd="2" destOrd="0" parTransId="{ADC43D38-BE68-BD42-9A9E-4497EA77B903}" sibTransId="{341AB41E-C9E0-1C49-9C8A-26080F26647D}"/>
    <dgm:cxn modelId="{F552409D-7498-944D-85E5-9B70D9711FEB}" type="presOf" srcId="{BC0C09D8-3A79-AA4D-8DA1-1D69B7FC3AF3}" destId="{C9A45252-021E-014B-B465-0D8482899628}" srcOrd="0" destOrd="0" presId="urn:microsoft.com/office/officeart/2005/8/layout/hProcess9"/>
    <dgm:cxn modelId="{205E08D6-4C79-7C4F-BDA1-080B01899BD1}" srcId="{43EB9F4C-7D6B-0D4D-A693-0301B002071F}" destId="{BC0C09D8-3A79-AA4D-8DA1-1D69B7FC3AF3}" srcOrd="1" destOrd="0" parTransId="{FCD8E4C4-C80D-C840-9D4A-F62C94275F6A}" sibTransId="{87D651D3-96C2-8440-8A76-F6B1A3794C92}"/>
    <dgm:cxn modelId="{7D52A9EA-CE91-8C45-9AD7-68937EE6F54B}" type="presOf" srcId="{7513569D-85CA-DA40-8389-0F72F108F267}" destId="{589079B1-29C0-A54B-9AEC-B420146DA857}" srcOrd="0" destOrd="0" presId="urn:microsoft.com/office/officeart/2005/8/layout/hProcess9"/>
    <dgm:cxn modelId="{52CE9EF5-A35B-2441-97DC-FBE197B08725}" type="presOf" srcId="{43EB9F4C-7D6B-0D4D-A693-0301B002071F}" destId="{E9572A7C-EC05-1B46-A76F-4A5403169666}" srcOrd="0" destOrd="0" presId="urn:microsoft.com/office/officeart/2005/8/layout/hProcess9"/>
    <dgm:cxn modelId="{50FB07A0-BC91-7F4E-B694-F96D757476AD}" type="presParOf" srcId="{E9572A7C-EC05-1B46-A76F-4A5403169666}" destId="{22E48E37-956D-6545-A117-1F04229FCF08}" srcOrd="0" destOrd="0" presId="urn:microsoft.com/office/officeart/2005/8/layout/hProcess9"/>
    <dgm:cxn modelId="{6C889936-57FA-E348-90FE-A65B3FEDE63A}" type="presParOf" srcId="{E9572A7C-EC05-1B46-A76F-4A5403169666}" destId="{2E2F3436-AF61-D440-8193-B27BA3FE7CEB}" srcOrd="1" destOrd="0" presId="urn:microsoft.com/office/officeart/2005/8/layout/hProcess9"/>
    <dgm:cxn modelId="{2DBEF2F1-16FC-6845-BF34-5275D62C0F8A}" type="presParOf" srcId="{2E2F3436-AF61-D440-8193-B27BA3FE7CEB}" destId="{D8DDC5AF-3D3B-A341-B387-4B59A5012C45}" srcOrd="0" destOrd="0" presId="urn:microsoft.com/office/officeart/2005/8/layout/hProcess9"/>
    <dgm:cxn modelId="{F7ACEA67-FC37-8D46-9B0A-0D4257DD8E04}" type="presParOf" srcId="{2E2F3436-AF61-D440-8193-B27BA3FE7CEB}" destId="{D14C1E27-B260-D147-92A6-15A078263596}" srcOrd="1" destOrd="0" presId="urn:microsoft.com/office/officeart/2005/8/layout/hProcess9"/>
    <dgm:cxn modelId="{BDF2F42F-7AF2-8043-9074-99EA9DBFE62C}" type="presParOf" srcId="{2E2F3436-AF61-D440-8193-B27BA3FE7CEB}" destId="{C9A45252-021E-014B-B465-0D8482899628}" srcOrd="2" destOrd="0" presId="urn:microsoft.com/office/officeart/2005/8/layout/hProcess9"/>
    <dgm:cxn modelId="{F385A2F6-C4ED-2543-8103-41E382403D81}" type="presParOf" srcId="{2E2F3436-AF61-D440-8193-B27BA3FE7CEB}" destId="{46A043E7-0FBA-7546-A0B9-2821301E0F23}" srcOrd="3" destOrd="0" presId="urn:microsoft.com/office/officeart/2005/8/layout/hProcess9"/>
    <dgm:cxn modelId="{6D82AA9C-049A-3248-8CC6-5474535FEA7D}" type="presParOf" srcId="{2E2F3436-AF61-D440-8193-B27BA3FE7CEB}" destId="{589079B1-29C0-A54B-9AEC-B420146DA857}" srcOrd="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BBFFAB-0BBB-6A48-BB0B-61AD5980C765}" type="doc">
      <dgm:prSet loTypeId="urn:microsoft.com/office/officeart/2005/8/layout/lProcess3" loCatId="process" qsTypeId="urn:microsoft.com/office/officeart/2005/8/quickstyle/simple1" qsCatId="simple" csTypeId="urn:microsoft.com/office/officeart/2005/8/colors/colorful4" csCatId="colorful" phldr="1"/>
      <dgm:spPr/>
      <dgm:t>
        <a:bodyPr/>
        <a:lstStyle/>
        <a:p>
          <a:endParaRPr lang="en-US"/>
        </a:p>
      </dgm:t>
    </dgm:pt>
    <dgm:pt modelId="{F7CC01D0-A0D0-F44F-9CC2-E1451D0A3D9F}">
      <dgm:prSet/>
      <dgm:spPr/>
      <dgm:t>
        <a:bodyPr/>
        <a:lstStyle/>
        <a:p>
          <a:r>
            <a:rPr lang="en-US" b="0" i="0" dirty="0"/>
            <a:t>Es-lint</a:t>
          </a:r>
          <a:endParaRPr lang="en-US" dirty="0"/>
        </a:p>
      </dgm:t>
    </dgm:pt>
    <dgm:pt modelId="{949CCD22-81BD-0346-8C3A-378A76174036}" type="parTrans" cxnId="{BA969CD3-54B9-2240-BCE5-F4DA9FD48610}">
      <dgm:prSet/>
      <dgm:spPr/>
      <dgm:t>
        <a:bodyPr/>
        <a:lstStyle/>
        <a:p>
          <a:endParaRPr lang="en-US"/>
        </a:p>
      </dgm:t>
    </dgm:pt>
    <dgm:pt modelId="{70107A7C-2212-F946-A1A0-3E7DF6D9F8EA}" type="sibTrans" cxnId="{BA969CD3-54B9-2240-BCE5-F4DA9FD48610}">
      <dgm:prSet/>
      <dgm:spPr/>
      <dgm:t>
        <a:bodyPr/>
        <a:lstStyle/>
        <a:p>
          <a:endParaRPr lang="en-US"/>
        </a:p>
      </dgm:t>
    </dgm:pt>
    <dgm:pt modelId="{D37DBABA-3197-0040-ADB5-2FA6B5AF912C}">
      <dgm:prSet/>
      <dgm:spPr/>
      <dgm:t>
        <a:bodyPr/>
        <a:lstStyle/>
        <a:p>
          <a:r>
            <a:rPr lang="en-US" dirty="0"/>
            <a:t>Create Linting Rules</a:t>
          </a:r>
        </a:p>
      </dgm:t>
    </dgm:pt>
    <dgm:pt modelId="{272415AD-CA14-1F4A-BCB7-7363DA0A4A37}" type="parTrans" cxnId="{EAEC17DD-F6F5-4A41-8532-7105DEC1AFB4}">
      <dgm:prSet/>
      <dgm:spPr/>
      <dgm:t>
        <a:bodyPr/>
        <a:lstStyle/>
        <a:p>
          <a:endParaRPr lang="en-US"/>
        </a:p>
      </dgm:t>
    </dgm:pt>
    <dgm:pt modelId="{9B9651ED-D472-334E-B85A-6EA9E3FAE25C}" type="sibTrans" cxnId="{EAEC17DD-F6F5-4A41-8532-7105DEC1AFB4}">
      <dgm:prSet/>
      <dgm:spPr/>
      <dgm:t>
        <a:bodyPr/>
        <a:lstStyle/>
        <a:p>
          <a:endParaRPr lang="en-US"/>
        </a:p>
      </dgm:t>
    </dgm:pt>
    <dgm:pt modelId="{0D876F6C-8700-704A-8F65-8418DFAFD22B}">
      <dgm:prSet/>
      <dgm:spPr/>
      <dgm:t>
        <a:bodyPr/>
        <a:lstStyle/>
        <a:p>
          <a:r>
            <a:rPr lang="en-US" b="0" i="0" dirty="0"/>
            <a:t>Prettier</a:t>
          </a:r>
          <a:endParaRPr lang="en-US" dirty="0"/>
        </a:p>
      </dgm:t>
    </dgm:pt>
    <dgm:pt modelId="{97271DD5-CE82-0D4B-B62A-3C18309E5735}" type="parTrans" cxnId="{C89225BA-80EE-5A42-8438-F1F93115DC5A}">
      <dgm:prSet/>
      <dgm:spPr/>
      <dgm:t>
        <a:bodyPr/>
        <a:lstStyle/>
        <a:p>
          <a:endParaRPr lang="en-US"/>
        </a:p>
      </dgm:t>
    </dgm:pt>
    <dgm:pt modelId="{BF3D5EA8-B972-6F49-9BDA-55BBF8D1EC99}" type="sibTrans" cxnId="{C89225BA-80EE-5A42-8438-F1F93115DC5A}">
      <dgm:prSet/>
      <dgm:spPr/>
      <dgm:t>
        <a:bodyPr/>
        <a:lstStyle/>
        <a:p>
          <a:endParaRPr lang="en-US"/>
        </a:p>
      </dgm:t>
    </dgm:pt>
    <dgm:pt modelId="{A8AB4E91-BF4F-AE4E-916B-C961CB39B6BC}">
      <dgm:prSet/>
      <dgm:spPr/>
      <dgm:t>
        <a:bodyPr/>
        <a:lstStyle/>
        <a:p>
          <a:r>
            <a:rPr lang="en-US" dirty="0"/>
            <a:t>Configure to use es-lint rules</a:t>
          </a:r>
        </a:p>
      </dgm:t>
    </dgm:pt>
    <dgm:pt modelId="{8342E4E7-1568-FC47-9755-EED72D421213}" type="parTrans" cxnId="{7B8858D3-9570-3840-BA95-CA7114C9BEB9}">
      <dgm:prSet/>
      <dgm:spPr/>
      <dgm:t>
        <a:bodyPr/>
        <a:lstStyle/>
        <a:p>
          <a:endParaRPr lang="en-US"/>
        </a:p>
      </dgm:t>
    </dgm:pt>
    <dgm:pt modelId="{DAE386AD-1DC5-5746-B91B-BAD5B205B609}" type="sibTrans" cxnId="{7B8858D3-9570-3840-BA95-CA7114C9BEB9}">
      <dgm:prSet/>
      <dgm:spPr/>
      <dgm:t>
        <a:bodyPr/>
        <a:lstStyle/>
        <a:p>
          <a:endParaRPr lang="en-US"/>
        </a:p>
      </dgm:t>
    </dgm:pt>
    <dgm:pt modelId="{68579DC4-4C49-1149-A1D2-E6A2C5CCE5F9}">
      <dgm:prSet/>
      <dgm:spPr/>
      <dgm:t>
        <a:bodyPr/>
        <a:lstStyle/>
        <a:p>
          <a:r>
            <a:rPr lang="en-US" dirty="0"/>
            <a:t>TypeScript</a:t>
          </a:r>
        </a:p>
      </dgm:t>
    </dgm:pt>
    <dgm:pt modelId="{1F764CE7-B1FB-E446-9B64-002F14D6BAB2}" type="parTrans" cxnId="{D1172784-1EA7-014D-86A6-5101AEFAFC45}">
      <dgm:prSet/>
      <dgm:spPr/>
      <dgm:t>
        <a:bodyPr/>
        <a:lstStyle/>
        <a:p>
          <a:endParaRPr lang="en-US"/>
        </a:p>
      </dgm:t>
    </dgm:pt>
    <dgm:pt modelId="{B0826F27-2EB9-1A47-B4A4-64DF034D89C9}" type="sibTrans" cxnId="{D1172784-1EA7-014D-86A6-5101AEFAFC45}">
      <dgm:prSet/>
      <dgm:spPr/>
      <dgm:t>
        <a:bodyPr/>
        <a:lstStyle/>
        <a:p>
          <a:endParaRPr lang="en-US"/>
        </a:p>
      </dgm:t>
    </dgm:pt>
    <dgm:pt modelId="{43BE776F-66BC-E64D-9195-1AC3F42031E4}">
      <dgm:prSet/>
      <dgm:spPr/>
      <dgm:t>
        <a:bodyPr/>
        <a:lstStyle/>
        <a:p>
          <a:r>
            <a:rPr lang="en-US" dirty="0"/>
            <a:t>More Setup and Compilation Time</a:t>
          </a:r>
        </a:p>
      </dgm:t>
    </dgm:pt>
    <dgm:pt modelId="{CE07AD72-5E4D-9A42-8C58-D9E09B57CBE5}" type="parTrans" cxnId="{EBD22E43-8388-6945-BB64-332ADC33F7D4}">
      <dgm:prSet/>
      <dgm:spPr/>
      <dgm:t>
        <a:bodyPr/>
        <a:lstStyle/>
        <a:p>
          <a:endParaRPr lang="en-US"/>
        </a:p>
      </dgm:t>
    </dgm:pt>
    <dgm:pt modelId="{4C6F6DD6-046D-BA4C-863E-F30BDB0D36F0}" type="sibTrans" cxnId="{EBD22E43-8388-6945-BB64-332ADC33F7D4}">
      <dgm:prSet/>
      <dgm:spPr/>
      <dgm:t>
        <a:bodyPr/>
        <a:lstStyle/>
        <a:p>
          <a:endParaRPr lang="en-US"/>
        </a:p>
      </dgm:t>
    </dgm:pt>
    <dgm:pt modelId="{F139A407-15A0-AA4A-B69A-4FA4D33F22D7}">
      <dgm:prSet/>
      <dgm:spPr/>
      <dgm:t>
        <a:bodyPr/>
        <a:lstStyle/>
        <a:p>
          <a:r>
            <a:rPr lang="en-US" dirty="0"/>
            <a:t>Discover Problems</a:t>
          </a:r>
        </a:p>
      </dgm:t>
    </dgm:pt>
    <dgm:pt modelId="{E0B8ED38-B7B1-9740-9BCE-09AAEC2B8BFB}" type="parTrans" cxnId="{414F7B41-BA4A-2143-B03C-40EBC2086B04}">
      <dgm:prSet/>
      <dgm:spPr/>
      <dgm:t>
        <a:bodyPr/>
        <a:lstStyle/>
        <a:p>
          <a:endParaRPr lang="en-US"/>
        </a:p>
      </dgm:t>
    </dgm:pt>
    <dgm:pt modelId="{C45FDF65-2BCE-BE41-B557-1256797923B6}" type="sibTrans" cxnId="{414F7B41-BA4A-2143-B03C-40EBC2086B04}">
      <dgm:prSet/>
      <dgm:spPr/>
      <dgm:t>
        <a:bodyPr/>
        <a:lstStyle/>
        <a:p>
          <a:endParaRPr lang="en-US"/>
        </a:p>
      </dgm:t>
    </dgm:pt>
    <dgm:pt modelId="{A8B4AE62-0DA0-374F-A274-FF657F255811}">
      <dgm:prSet/>
      <dgm:spPr/>
      <dgm:t>
        <a:bodyPr/>
        <a:lstStyle/>
        <a:p>
          <a:r>
            <a:rPr lang="en-US" dirty="0"/>
            <a:t>Awkward 3</a:t>
          </a:r>
          <a:r>
            <a:rPr lang="en-US" baseline="30000" dirty="0"/>
            <a:t>rd</a:t>
          </a:r>
          <a:r>
            <a:rPr lang="en-US" dirty="0"/>
            <a:t> Party Integration</a:t>
          </a:r>
        </a:p>
      </dgm:t>
    </dgm:pt>
    <dgm:pt modelId="{A1B3DBCE-4226-7F4D-9E03-B6900E309C09}" type="parTrans" cxnId="{DC183DD9-B853-3143-A4FE-09DB120DB490}">
      <dgm:prSet/>
      <dgm:spPr/>
      <dgm:t>
        <a:bodyPr/>
        <a:lstStyle/>
        <a:p>
          <a:endParaRPr lang="en-US"/>
        </a:p>
      </dgm:t>
    </dgm:pt>
    <dgm:pt modelId="{A9EE34DB-7E06-9644-A39C-334C73212021}" type="sibTrans" cxnId="{DC183DD9-B853-3143-A4FE-09DB120DB490}">
      <dgm:prSet/>
      <dgm:spPr/>
      <dgm:t>
        <a:bodyPr/>
        <a:lstStyle/>
        <a:p>
          <a:endParaRPr lang="en-US"/>
        </a:p>
      </dgm:t>
    </dgm:pt>
    <dgm:pt modelId="{F0095AA3-7C6B-A642-BBF4-8825E17AB5DA}">
      <dgm:prSet/>
      <dgm:spPr/>
      <dgm:t>
        <a:bodyPr/>
        <a:lstStyle/>
        <a:p>
          <a:r>
            <a:rPr lang="en-US" b="0" i="0" dirty="0"/>
            <a:t>Instant Type Error Detection</a:t>
          </a:r>
        </a:p>
      </dgm:t>
    </dgm:pt>
    <dgm:pt modelId="{9BD9C232-0CB6-9B49-97B3-C43B83AB23AC}" type="parTrans" cxnId="{B0F77260-9EF8-3C4D-BCC0-C034720EBEF9}">
      <dgm:prSet/>
      <dgm:spPr/>
      <dgm:t>
        <a:bodyPr/>
        <a:lstStyle/>
        <a:p>
          <a:endParaRPr lang="en-US"/>
        </a:p>
      </dgm:t>
    </dgm:pt>
    <dgm:pt modelId="{581DE154-340C-E646-9346-111AF5EEEEF3}" type="sibTrans" cxnId="{B0F77260-9EF8-3C4D-BCC0-C034720EBEF9}">
      <dgm:prSet/>
      <dgm:spPr/>
      <dgm:t>
        <a:bodyPr/>
        <a:lstStyle/>
        <a:p>
          <a:endParaRPr lang="en-US"/>
        </a:p>
      </dgm:t>
    </dgm:pt>
    <dgm:pt modelId="{48F9DCFF-F9AC-F749-AA78-F53BED97744B}">
      <dgm:prSet/>
      <dgm:spPr/>
      <dgm:t>
        <a:bodyPr/>
        <a:lstStyle/>
        <a:p>
          <a:r>
            <a:rPr lang="en-US" b="0" i="0" dirty="0"/>
            <a:t>Enforce Styles</a:t>
          </a:r>
          <a:endParaRPr lang="en-US" dirty="0"/>
        </a:p>
      </dgm:t>
    </dgm:pt>
    <dgm:pt modelId="{87836CE4-2A84-1D4C-87CF-23FB43D57A13}" type="parTrans" cxnId="{67948C90-4A5C-C647-889E-CB76ED6BEB4E}">
      <dgm:prSet/>
      <dgm:spPr/>
      <dgm:t>
        <a:bodyPr/>
        <a:lstStyle/>
        <a:p>
          <a:endParaRPr lang="en-US"/>
        </a:p>
      </dgm:t>
    </dgm:pt>
    <dgm:pt modelId="{01690857-C4A0-154B-8255-58D8F7B750AB}" type="sibTrans" cxnId="{67948C90-4A5C-C647-889E-CB76ED6BEB4E}">
      <dgm:prSet/>
      <dgm:spPr/>
      <dgm:t>
        <a:bodyPr/>
        <a:lstStyle/>
        <a:p>
          <a:endParaRPr lang="en-US"/>
        </a:p>
      </dgm:t>
    </dgm:pt>
    <dgm:pt modelId="{23D9D884-3DFE-B144-B8D9-43BD12CCAF98}">
      <dgm:prSet/>
      <dgm:spPr/>
      <dgm:t>
        <a:bodyPr/>
        <a:lstStyle/>
        <a:p>
          <a:r>
            <a:rPr lang="en-US" dirty="0"/>
            <a:t>Auto-Format Code on Save</a:t>
          </a:r>
        </a:p>
      </dgm:t>
    </dgm:pt>
    <dgm:pt modelId="{D59D3A84-2AA0-A74A-851D-A2DCBF03C030}" type="parTrans" cxnId="{690C023A-8316-3844-8593-747B3E7B8182}">
      <dgm:prSet/>
      <dgm:spPr/>
      <dgm:t>
        <a:bodyPr/>
        <a:lstStyle/>
        <a:p>
          <a:endParaRPr lang="en-US"/>
        </a:p>
      </dgm:t>
    </dgm:pt>
    <dgm:pt modelId="{820A7FE8-653C-2F41-BD1F-8DC49ABF0D85}" type="sibTrans" cxnId="{690C023A-8316-3844-8593-747B3E7B8182}">
      <dgm:prSet/>
      <dgm:spPr/>
      <dgm:t>
        <a:bodyPr/>
        <a:lstStyle/>
        <a:p>
          <a:endParaRPr lang="en-US"/>
        </a:p>
      </dgm:t>
    </dgm:pt>
    <dgm:pt modelId="{B60278F3-B215-A740-A6D5-1D001416635E}">
      <dgm:prSet/>
      <dgm:spPr/>
      <dgm:t>
        <a:bodyPr/>
        <a:lstStyle/>
        <a:p>
          <a:r>
            <a:rPr lang="en-US" dirty="0"/>
            <a:t>Write Code</a:t>
          </a:r>
        </a:p>
      </dgm:t>
    </dgm:pt>
    <dgm:pt modelId="{1989E90E-1248-4242-9CC0-D457D2E47897}" type="parTrans" cxnId="{6C9E36B7-A70F-EE4A-A683-7BE32CF4BB89}">
      <dgm:prSet/>
      <dgm:spPr/>
      <dgm:t>
        <a:bodyPr/>
        <a:lstStyle/>
        <a:p>
          <a:endParaRPr lang="en-US"/>
        </a:p>
      </dgm:t>
    </dgm:pt>
    <dgm:pt modelId="{CFAB3758-E0F2-1F40-9A8F-F29CD9E1AED3}" type="sibTrans" cxnId="{6C9E36B7-A70F-EE4A-A683-7BE32CF4BB89}">
      <dgm:prSet/>
      <dgm:spPr/>
      <dgm:t>
        <a:bodyPr/>
        <a:lstStyle/>
        <a:p>
          <a:endParaRPr lang="en-US"/>
        </a:p>
      </dgm:t>
    </dgm:pt>
    <dgm:pt modelId="{AA46B729-82F0-4246-943C-E3E8E12083EE}" type="pres">
      <dgm:prSet presAssocID="{01BBFFAB-0BBB-6A48-BB0B-61AD5980C765}" presName="Name0" presStyleCnt="0">
        <dgm:presLayoutVars>
          <dgm:chPref val="3"/>
          <dgm:dir/>
          <dgm:animLvl val="lvl"/>
          <dgm:resizeHandles/>
        </dgm:presLayoutVars>
      </dgm:prSet>
      <dgm:spPr/>
    </dgm:pt>
    <dgm:pt modelId="{D51D5555-5B5C-4B40-BED1-79C4FE4B5741}" type="pres">
      <dgm:prSet presAssocID="{F7CC01D0-A0D0-F44F-9CC2-E1451D0A3D9F}" presName="horFlow" presStyleCnt="0"/>
      <dgm:spPr/>
    </dgm:pt>
    <dgm:pt modelId="{82AA50F4-ABD4-144C-988F-AD3F5AE7CA10}" type="pres">
      <dgm:prSet presAssocID="{F7CC01D0-A0D0-F44F-9CC2-E1451D0A3D9F}" presName="bigChev" presStyleLbl="node1" presStyleIdx="0" presStyleCnt="3"/>
      <dgm:spPr/>
    </dgm:pt>
    <dgm:pt modelId="{EAEADEC1-D8EE-CD44-B4A5-A2A0741199B9}" type="pres">
      <dgm:prSet presAssocID="{272415AD-CA14-1F4A-BCB7-7363DA0A4A37}" presName="parTrans" presStyleCnt="0"/>
      <dgm:spPr/>
    </dgm:pt>
    <dgm:pt modelId="{14E732A2-FD9B-9E41-A1E8-3B98F4C5D838}" type="pres">
      <dgm:prSet presAssocID="{D37DBABA-3197-0040-ADB5-2FA6B5AF912C}" presName="node" presStyleLbl="alignAccFollowNode1" presStyleIdx="0" presStyleCnt="9">
        <dgm:presLayoutVars>
          <dgm:bulletEnabled val="1"/>
        </dgm:presLayoutVars>
      </dgm:prSet>
      <dgm:spPr/>
    </dgm:pt>
    <dgm:pt modelId="{4362EA83-7DBA-1B49-96AF-72BE3835B5E8}" type="pres">
      <dgm:prSet presAssocID="{9B9651ED-D472-334E-B85A-6EA9E3FAE25C}" presName="sibTrans" presStyleCnt="0"/>
      <dgm:spPr/>
    </dgm:pt>
    <dgm:pt modelId="{6FA301E9-67EF-934E-8E18-B8CEB0AC4E6F}" type="pres">
      <dgm:prSet presAssocID="{F139A407-15A0-AA4A-B69A-4FA4D33F22D7}" presName="node" presStyleLbl="alignAccFollowNode1" presStyleIdx="1" presStyleCnt="9">
        <dgm:presLayoutVars>
          <dgm:bulletEnabled val="1"/>
        </dgm:presLayoutVars>
      </dgm:prSet>
      <dgm:spPr/>
    </dgm:pt>
    <dgm:pt modelId="{62FF857E-4422-8E48-B236-0AEA2E2E9F51}" type="pres">
      <dgm:prSet presAssocID="{C45FDF65-2BCE-BE41-B557-1256797923B6}" presName="sibTrans" presStyleCnt="0"/>
      <dgm:spPr/>
    </dgm:pt>
    <dgm:pt modelId="{EFA25668-EB1D-8341-B1F2-CBCBE8B6A485}" type="pres">
      <dgm:prSet presAssocID="{48F9DCFF-F9AC-F749-AA78-F53BED97744B}" presName="node" presStyleLbl="alignAccFollowNode1" presStyleIdx="2" presStyleCnt="9">
        <dgm:presLayoutVars>
          <dgm:bulletEnabled val="1"/>
        </dgm:presLayoutVars>
      </dgm:prSet>
      <dgm:spPr/>
    </dgm:pt>
    <dgm:pt modelId="{09536FA0-B639-EA4E-A419-06BFDECB7B35}" type="pres">
      <dgm:prSet presAssocID="{F7CC01D0-A0D0-F44F-9CC2-E1451D0A3D9F}" presName="vSp" presStyleCnt="0"/>
      <dgm:spPr/>
    </dgm:pt>
    <dgm:pt modelId="{D3C5DBAF-0F2A-7148-A7FF-36C421194255}" type="pres">
      <dgm:prSet presAssocID="{0D876F6C-8700-704A-8F65-8418DFAFD22B}" presName="horFlow" presStyleCnt="0"/>
      <dgm:spPr/>
    </dgm:pt>
    <dgm:pt modelId="{CB8AD857-5EDC-4849-8507-8EEA4BD1277C}" type="pres">
      <dgm:prSet presAssocID="{0D876F6C-8700-704A-8F65-8418DFAFD22B}" presName="bigChev" presStyleLbl="node1" presStyleIdx="1" presStyleCnt="3"/>
      <dgm:spPr/>
    </dgm:pt>
    <dgm:pt modelId="{1366306A-E166-EB49-9798-D64223F780FE}" type="pres">
      <dgm:prSet presAssocID="{8342E4E7-1568-FC47-9755-EED72D421213}" presName="parTrans" presStyleCnt="0"/>
      <dgm:spPr/>
    </dgm:pt>
    <dgm:pt modelId="{3A967C56-FD76-4143-9646-283BF81AD688}" type="pres">
      <dgm:prSet presAssocID="{A8AB4E91-BF4F-AE4E-916B-C961CB39B6BC}" presName="node" presStyleLbl="alignAccFollowNode1" presStyleIdx="3" presStyleCnt="9">
        <dgm:presLayoutVars>
          <dgm:bulletEnabled val="1"/>
        </dgm:presLayoutVars>
      </dgm:prSet>
      <dgm:spPr/>
    </dgm:pt>
    <dgm:pt modelId="{2B9877EB-EDDC-E14C-AC62-DDF64A2FCD33}" type="pres">
      <dgm:prSet presAssocID="{DAE386AD-1DC5-5746-B91B-BAD5B205B609}" presName="sibTrans" presStyleCnt="0"/>
      <dgm:spPr/>
    </dgm:pt>
    <dgm:pt modelId="{10190F61-2920-274A-80A1-10083DFA81A0}" type="pres">
      <dgm:prSet presAssocID="{B60278F3-B215-A740-A6D5-1D001416635E}" presName="node" presStyleLbl="alignAccFollowNode1" presStyleIdx="4" presStyleCnt="9">
        <dgm:presLayoutVars>
          <dgm:bulletEnabled val="1"/>
        </dgm:presLayoutVars>
      </dgm:prSet>
      <dgm:spPr/>
    </dgm:pt>
    <dgm:pt modelId="{DFEF6751-48A0-764F-9677-DBAC55D443E6}" type="pres">
      <dgm:prSet presAssocID="{CFAB3758-E0F2-1F40-9A8F-F29CD9E1AED3}" presName="sibTrans" presStyleCnt="0"/>
      <dgm:spPr/>
    </dgm:pt>
    <dgm:pt modelId="{F63CE9B2-BD06-E74B-8064-93CADF7208E1}" type="pres">
      <dgm:prSet presAssocID="{23D9D884-3DFE-B144-B8D9-43BD12CCAF98}" presName="node" presStyleLbl="alignAccFollowNode1" presStyleIdx="5" presStyleCnt="9">
        <dgm:presLayoutVars>
          <dgm:bulletEnabled val="1"/>
        </dgm:presLayoutVars>
      </dgm:prSet>
      <dgm:spPr/>
    </dgm:pt>
    <dgm:pt modelId="{65049FA8-927E-E549-AEF0-2D892A636EE3}" type="pres">
      <dgm:prSet presAssocID="{0D876F6C-8700-704A-8F65-8418DFAFD22B}" presName="vSp" presStyleCnt="0"/>
      <dgm:spPr/>
    </dgm:pt>
    <dgm:pt modelId="{4F8EADA1-DB85-3849-8511-961D16ADD9BA}" type="pres">
      <dgm:prSet presAssocID="{68579DC4-4C49-1149-A1D2-E6A2C5CCE5F9}" presName="horFlow" presStyleCnt="0"/>
      <dgm:spPr/>
    </dgm:pt>
    <dgm:pt modelId="{59CA64D2-1575-5A45-9556-EC9B7D13FF42}" type="pres">
      <dgm:prSet presAssocID="{68579DC4-4C49-1149-A1D2-E6A2C5CCE5F9}" presName="bigChev" presStyleLbl="node1" presStyleIdx="2" presStyleCnt="3"/>
      <dgm:spPr/>
    </dgm:pt>
    <dgm:pt modelId="{A3CF51A6-A0DB-6343-ACF1-ABE66E6BD3AE}" type="pres">
      <dgm:prSet presAssocID="{CE07AD72-5E4D-9A42-8C58-D9E09B57CBE5}" presName="parTrans" presStyleCnt="0"/>
      <dgm:spPr/>
    </dgm:pt>
    <dgm:pt modelId="{A9E61E2F-DF08-AF4B-A387-148D02DF10CD}" type="pres">
      <dgm:prSet presAssocID="{43BE776F-66BC-E64D-9195-1AC3F42031E4}" presName="node" presStyleLbl="alignAccFollowNode1" presStyleIdx="6" presStyleCnt="9">
        <dgm:presLayoutVars>
          <dgm:bulletEnabled val="1"/>
        </dgm:presLayoutVars>
      </dgm:prSet>
      <dgm:spPr/>
    </dgm:pt>
    <dgm:pt modelId="{EB5D9A36-9663-D045-97B7-F1B5195F63C0}" type="pres">
      <dgm:prSet presAssocID="{4C6F6DD6-046D-BA4C-863E-F30BDB0D36F0}" presName="sibTrans" presStyleCnt="0"/>
      <dgm:spPr/>
    </dgm:pt>
    <dgm:pt modelId="{948502A5-FD17-7F45-97D9-2B01C123A287}" type="pres">
      <dgm:prSet presAssocID="{A8B4AE62-0DA0-374F-A274-FF657F255811}" presName="node" presStyleLbl="alignAccFollowNode1" presStyleIdx="7" presStyleCnt="9">
        <dgm:presLayoutVars>
          <dgm:bulletEnabled val="1"/>
        </dgm:presLayoutVars>
      </dgm:prSet>
      <dgm:spPr/>
    </dgm:pt>
    <dgm:pt modelId="{178182CF-9AF2-EC42-A622-AD663F5966B1}" type="pres">
      <dgm:prSet presAssocID="{A9EE34DB-7E06-9644-A39C-334C73212021}" presName="sibTrans" presStyleCnt="0"/>
      <dgm:spPr/>
    </dgm:pt>
    <dgm:pt modelId="{136159AC-5D50-0D44-82DC-346B97EF7632}" type="pres">
      <dgm:prSet presAssocID="{F0095AA3-7C6B-A642-BBF4-8825E17AB5DA}" presName="node" presStyleLbl="alignAccFollowNode1" presStyleIdx="8" presStyleCnt="9">
        <dgm:presLayoutVars>
          <dgm:bulletEnabled val="1"/>
        </dgm:presLayoutVars>
      </dgm:prSet>
      <dgm:spPr/>
    </dgm:pt>
  </dgm:ptLst>
  <dgm:cxnLst>
    <dgm:cxn modelId="{60AE3C06-0F01-634C-A310-F5C5EC0C0C78}" type="presOf" srcId="{01BBFFAB-0BBB-6A48-BB0B-61AD5980C765}" destId="{AA46B729-82F0-4246-943C-E3E8E12083EE}" srcOrd="0" destOrd="0" presId="urn:microsoft.com/office/officeart/2005/8/layout/lProcess3"/>
    <dgm:cxn modelId="{70364732-57AE-1C4A-8269-60832D1E2086}" type="presOf" srcId="{23D9D884-3DFE-B144-B8D9-43BD12CCAF98}" destId="{F63CE9B2-BD06-E74B-8064-93CADF7208E1}" srcOrd="0" destOrd="0" presId="urn:microsoft.com/office/officeart/2005/8/layout/lProcess3"/>
    <dgm:cxn modelId="{690C023A-8316-3844-8593-747B3E7B8182}" srcId="{0D876F6C-8700-704A-8F65-8418DFAFD22B}" destId="{23D9D884-3DFE-B144-B8D9-43BD12CCAF98}" srcOrd="2" destOrd="0" parTransId="{D59D3A84-2AA0-A74A-851D-A2DCBF03C030}" sibTransId="{820A7FE8-653C-2F41-BD1F-8DC49ABF0D85}"/>
    <dgm:cxn modelId="{414F7B41-BA4A-2143-B03C-40EBC2086B04}" srcId="{F7CC01D0-A0D0-F44F-9CC2-E1451D0A3D9F}" destId="{F139A407-15A0-AA4A-B69A-4FA4D33F22D7}" srcOrd="1" destOrd="0" parTransId="{E0B8ED38-B7B1-9740-9BCE-09AAEC2B8BFB}" sibTransId="{C45FDF65-2BCE-BE41-B557-1256797923B6}"/>
    <dgm:cxn modelId="{EBD22E43-8388-6945-BB64-332ADC33F7D4}" srcId="{68579DC4-4C49-1149-A1D2-E6A2C5CCE5F9}" destId="{43BE776F-66BC-E64D-9195-1AC3F42031E4}" srcOrd="0" destOrd="0" parTransId="{CE07AD72-5E4D-9A42-8C58-D9E09B57CBE5}" sibTransId="{4C6F6DD6-046D-BA4C-863E-F30BDB0D36F0}"/>
    <dgm:cxn modelId="{58810850-6FA1-F440-A491-5D5D9562845B}" type="presOf" srcId="{D37DBABA-3197-0040-ADB5-2FA6B5AF912C}" destId="{14E732A2-FD9B-9E41-A1E8-3B98F4C5D838}" srcOrd="0" destOrd="0" presId="urn:microsoft.com/office/officeart/2005/8/layout/lProcess3"/>
    <dgm:cxn modelId="{B0F77260-9EF8-3C4D-BCC0-C034720EBEF9}" srcId="{68579DC4-4C49-1149-A1D2-E6A2C5CCE5F9}" destId="{F0095AA3-7C6B-A642-BBF4-8825E17AB5DA}" srcOrd="2" destOrd="0" parTransId="{9BD9C232-0CB6-9B49-97B3-C43B83AB23AC}" sibTransId="{581DE154-340C-E646-9346-111AF5EEEEF3}"/>
    <dgm:cxn modelId="{8BAA8A61-EE17-FA41-804C-AD93CB415C31}" type="presOf" srcId="{0D876F6C-8700-704A-8F65-8418DFAFD22B}" destId="{CB8AD857-5EDC-4849-8507-8EEA4BD1277C}" srcOrd="0" destOrd="0" presId="urn:microsoft.com/office/officeart/2005/8/layout/lProcess3"/>
    <dgm:cxn modelId="{4B4DA569-11B3-344C-A2A3-0D2FA87DC177}" type="presOf" srcId="{43BE776F-66BC-E64D-9195-1AC3F42031E4}" destId="{A9E61E2F-DF08-AF4B-A387-148D02DF10CD}" srcOrd="0" destOrd="0" presId="urn:microsoft.com/office/officeart/2005/8/layout/lProcess3"/>
    <dgm:cxn modelId="{F9C5B275-DD37-9C40-B6F1-3D24AA9E556F}" type="presOf" srcId="{A8B4AE62-0DA0-374F-A274-FF657F255811}" destId="{948502A5-FD17-7F45-97D9-2B01C123A287}" srcOrd="0" destOrd="0" presId="urn:microsoft.com/office/officeart/2005/8/layout/lProcess3"/>
    <dgm:cxn modelId="{FD625E82-7DEA-AE47-AE9F-5727D8150CCB}" type="presOf" srcId="{48F9DCFF-F9AC-F749-AA78-F53BED97744B}" destId="{EFA25668-EB1D-8341-B1F2-CBCBE8B6A485}" srcOrd="0" destOrd="0" presId="urn:microsoft.com/office/officeart/2005/8/layout/lProcess3"/>
    <dgm:cxn modelId="{D1172784-1EA7-014D-86A6-5101AEFAFC45}" srcId="{01BBFFAB-0BBB-6A48-BB0B-61AD5980C765}" destId="{68579DC4-4C49-1149-A1D2-E6A2C5CCE5F9}" srcOrd="2" destOrd="0" parTransId="{1F764CE7-B1FB-E446-9B64-002F14D6BAB2}" sibTransId="{B0826F27-2EB9-1A47-B4A4-64DF034D89C9}"/>
    <dgm:cxn modelId="{67948C90-4A5C-C647-889E-CB76ED6BEB4E}" srcId="{F7CC01D0-A0D0-F44F-9CC2-E1451D0A3D9F}" destId="{48F9DCFF-F9AC-F749-AA78-F53BED97744B}" srcOrd="2" destOrd="0" parTransId="{87836CE4-2A84-1D4C-87CF-23FB43D57A13}" sibTransId="{01690857-C4A0-154B-8255-58D8F7B750AB}"/>
    <dgm:cxn modelId="{94970D96-D883-2E4D-B4E5-536A2D77C1CB}" type="presOf" srcId="{F0095AA3-7C6B-A642-BBF4-8825E17AB5DA}" destId="{136159AC-5D50-0D44-82DC-346B97EF7632}" srcOrd="0" destOrd="0" presId="urn:microsoft.com/office/officeart/2005/8/layout/lProcess3"/>
    <dgm:cxn modelId="{64AD52A9-BF10-9F48-8381-C22D649D3143}" type="presOf" srcId="{B60278F3-B215-A740-A6D5-1D001416635E}" destId="{10190F61-2920-274A-80A1-10083DFA81A0}" srcOrd="0" destOrd="0" presId="urn:microsoft.com/office/officeart/2005/8/layout/lProcess3"/>
    <dgm:cxn modelId="{6C9E36B7-A70F-EE4A-A683-7BE32CF4BB89}" srcId="{0D876F6C-8700-704A-8F65-8418DFAFD22B}" destId="{B60278F3-B215-A740-A6D5-1D001416635E}" srcOrd="1" destOrd="0" parTransId="{1989E90E-1248-4242-9CC0-D457D2E47897}" sibTransId="{CFAB3758-E0F2-1F40-9A8F-F29CD9E1AED3}"/>
    <dgm:cxn modelId="{C89225BA-80EE-5A42-8438-F1F93115DC5A}" srcId="{01BBFFAB-0BBB-6A48-BB0B-61AD5980C765}" destId="{0D876F6C-8700-704A-8F65-8418DFAFD22B}" srcOrd="1" destOrd="0" parTransId="{97271DD5-CE82-0D4B-B62A-3C18309E5735}" sibTransId="{BF3D5EA8-B972-6F49-9BDA-55BBF8D1EC99}"/>
    <dgm:cxn modelId="{8ACADCC7-75F3-824D-8C34-62ABDCC7C724}" type="presOf" srcId="{68579DC4-4C49-1149-A1D2-E6A2C5CCE5F9}" destId="{59CA64D2-1575-5A45-9556-EC9B7D13FF42}" srcOrd="0" destOrd="0" presId="urn:microsoft.com/office/officeart/2005/8/layout/lProcess3"/>
    <dgm:cxn modelId="{BE808AD0-3A15-A747-B49D-94AD619B6F36}" type="presOf" srcId="{F139A407-15A0-AA4A-B69A-4FA4D33F22D7}" destId="{6FA301E9-67EF-934E-8E18-B8CEB0AC4E6F}" srcOrd="0" destOrd="0" presId="urn:microsoft.com/office/officeart/2005/8/layout/lProcess3"/>
    <dgm:cxn modelId="{7B8858D3-9570-3840-BA95-CA7114C9BEB9}" srcId="{0D876F6C-8700-704A-8F65-8418DFAFD22B}" destId="{A8AB4E91-BF4F-AE4E-916B-C961CB39B6BC}" srcOrd="0" destOrd="0" parTransId="{8342E4E7-1568-FC47-9755-EED72D421213}" sibTransId="{DAE386AD-1DC5-5746-B91B-BAD5B205B609}"/>
    <dgm:cxn modelId="{BA969CD3-54B9-2240-BCE5-F4DA9FD48610}" srcId="{01BBFFAB-0BBB-6A48-BB0B-61AD5980C765}" destId="{F7CC01D0-A0D0-F44F-9CC2-E1451D0A3D9F}" srcOrd="0" destOrd="0" parTransId="{949CCD22-81BD-0346-8C3A-378A76174036}" sibTransId="{70107A7C-2212-F946-A1A0-3E7DF6D9F8EA}"/>
    <dgm:cxn modelId="{DC183DD9-B853-3143-A4FE-09DB120DB490}" srcId="{68579DC4-4C49-1149-A1D2-E6A2C5CCE5F9}" destId="{A8B4AE62-0DA0-374F-A274-FF657F255811}" srcOrd="1" destOrd="0" parTransId="{A1B3DBCE-4226-7F4D-9E03-B6900E309C09}" sibTransId="{A9EE34DB-7E06-9644-A39C-334C73212021}"/>
    <dgm:cxn modelId="{EAEC17DD-F6F5-4A41-8532-7105DEC1AFB4}" srcId="{F7CC01D0-A0D0-F44F-9CC2-E1451D0A3D9F}" destId="{D37DBABA-3197-0040-ADB5-2FA6B5AF912C}" srcOrd="0" destOrd="0" parTransId="{272415AD-CA14-1F4A-BCB7-7363DA0A4A37}" sibTransId="{9B9651ED-D472-334E-B85A-6EA9E3FAE25C}"/>
    <dgm:cxn modelId="{52EAD1DF-E3D7-4D4A-9A3A-0D6E3579EE5E}" type="presOf" srcId="{F7CC01D0-A0D0-F44F-9CC2-E1451D0A3D9F}" destId="{82AA50F4-ABD4-144C-988F-AD3F5AE7CA10}" srcOrd="0" destOrd="0" presId="urn:microsoft.com/office/officeart/2005/8/layout/lProcess3"/>
    <dgm:cxn modelId="{DC2F61ED-33F6-ED42-9FB1-B9B4C2B7813C}" type="presOf" srcId="{A8AB4E91-BF4F-AE4E-916B-C961CB39B6BC}" destId="{3A967C56-FD76-4143-9646-283BF81AD688}" srcOrd="0" destOrd="0" presId="urn:microsoft.com/office/officeart/2005/8/layout/lProcess3"/>
    <dgm:cxn modelId="{A81652A1-9953-1148-9C23-639D103D1633}" type="presParOf" srcId="{AA46B729-82F0-4246-943C-E3E8E12083EE}" destId="{D51D5555-5B5C-4B40-BED1-79C4FE4B5741}" srcOrd="0" destOrd="0" presId="urn:microsoft.com/office/officeart/2005/8/layout/lProcess3"/>
    <dgm:cxn modelId="{5A9B44E1-96A3-4541-A8D4-AFACC062B78F}" type="presParOf" srcId="{D51D5555-5B5C-4B40-BED1-79C4FE4B5741}" destId="{82AA50F4-ABD4-144C-988F-AD3F5AE7CA10}" srcOrd="0" destOrd="0" presId="urn:microsoft.com/office/officeart/2005/8/layout/lProcess3"/>
    <dgm:cxn modelId="{2F16D041-297B-794B-9491-AC8C095DDC25}" type="presParOf" srcId="{D51D5555-5B5C-4B40-BED1-79C4FE4B5741}" destId="{EAEADEC1-D8EE-CD44-B4A5-A2A0741199B9}" srcOrd="1" destOrd="0" presId="urn:microsoft.com/office/officeart/2005/8/layout/lProcess3"/>
    <dgm:cxn modelId="{A216513B-0E9B-4241-A2DB-2D157AB82E84}" type="presParOf" srcId="{D51D5555-5B5C-4B40-BED1-79C4FE4B5741}" destId="{14E732A2-FD9B-9E41-A1E8-3B98F4C5D838}" srcOrd="2" destOrd="0" presId="urn:microsoft.com/office/officeart/2005/8/layout/lProcess3"/>
    <dgm:cxn modelId="{79260DD4-D647-8F44-8CD9-ACB8F3AE7E23}" type="presParOf" srcId="{D51D5555-5B5C-4B40-BED1-79C4FE4B5741}" destId="{4362EA83-7DBA-1B49-96AF-72BE3835B5E8}" srcOrd="3" destOrd="0" presId="urn:microsoft.com/office/officeart/2005/8/layout/lProcess3"/>
    <dgm:cxn modelId="{F06D39CE-B199-6A45-B33D-879100F67448}" type="presParOf" srcId="{D51D5555-5B5C-4B40-BED1-79C4FE4B5741}" destId="{6FA301E9-67EF-934E-8E18-B8CEB0AC4E6F}" srcOrd="4" destOrd="0" presId="urn:microsoft.com/office/officeart/2005/8/layout/lProcess3"/>
    <dgm:cxn modelId="{163A5AB6-13DA-9E4F-98B5-2A0E3E5D53B0}" type="presParOf" srcId="{D51D5555-5B5C-4B40-BED1-79C4FE4B5741}" destId="{62FF857E-4422-8E48-B236-0AEA2E2E9F51}" srcOrd="5" destOrd="0" presId="urn:microsoft.com/office/officeart/2005/8/layout/lProcess3"/>
    <dgm:cxn modelId="{2C827422-7B66-2D41-9D2A-54B50C99E79E}" type="presParOf" srcId="{D51D5555-5B5C-4B40-BED1-79C4FE4B5741}" destId="{EFA25668-EB1D-8341-B1F2-CBCBE8B6A485}" srcOrd="6" destOrd="0" presId="urn:microsoft.com/office/officeart/2005/8/layout/lProcess3"/>
    <dgm:cxn modelId="{FCA8D236-8B5C-794E-B6C2-AD98C11F4D63}" type="presParOf" srcId="{AA46B729-82F0-4246-943C-E3E8E12083EE}" destId="{09536FA0-B639-EA4E-A419-06BFDECB7B35}" srcOrd="1" destOrd="0" presId="urn:microsoft.com/office/officeart/2005/8/layout/lProcess3"/>
    <dgm:cxn modelId="{54223CA1-92A8-9C4D-8899-6E39585A9168}" type="presParOf" srcId="{AA46B729-82F0-4246-943C-E3E8E12083EE}" destId="{D3C5DBAF-0F2A-7148-A7FF-36C421194255}" srcOrd="2" destOrd="0" presId="urn:microsoft.com/office/officeart/2005/8/layout/lProcess3"/>
    <dgm:cxn modelId="{509C4942-D0B0-4447-B598-3220B4F7DEBC}" type="presParOf" srcId="{D3C5DBAF-0F2A-7148-A7FF-36C421194255}" destId="{CB8AD857-5EDC-4849-8507-8EEA4BD1277C}" srcOrd="0" destOrd="0" presId="urn:microsoft.com/office/officeart/2005/8/layout/lProcess3"/>
    <dgm:cxn modelId="{2813483A-C693-564A-8CA5-E315712C4993}" type="presParOf" srcId="{D3C5DBAF-0F2A-7148-A7FF-36C421194255}" destId="{1366306A-E166-EB49-9798-D64223F780FE}" srcOrd="1" destOrd="0" presId="urn:microsoft.com/office/officeart/2005/8/layout/lProcess3"/>
    <dgm:cxn modelId="{4B731E18-0367-444E-BC0B-3493675EDB4F}" type="presParOf" srcId="{D3C5DBAF-0F2A-7148-A7FF-36C421194255}" destId="{3A967C56-FD76-4143-9646-283BF81AD688}" srcOrd="2" destOrd="0" presId="urn:microsoft.com/office/officeart/2005/8/layout/lProcess3"/>
    <dgm:cxn modelId="{1F27C5BB-09A3-1841-A4A6-B3E1D94A5ADB}" type="presParOf" srcId="{D3C5DBAF-0F2A-7148-A7FF-36C421194255}" destId="{2B9877EB-EDDC-E14C-AC62-DDF64A2FCD33}" srcOrd="3" destOrd="0" presId="urn:microsoft.com/office/officeart/2005/8/layout/lProcess3"/>
    <dgm:cxn modelId="{951C2B8C-6721-0A49-BEE5-84C02F3E8DE5}" type="presParOf" srcId="{D3C5DBAF-0F2A-7148-A7FF-36C421194255}" destId="{10190F61-2920-274A-80A1-10083DFA81A0}" srcOrd="4" destOrd="0" presId="urn:microsoft.com/office/officeart/2005/8/layout/lProcess3"/>
    <dgm:cxn modelId="{AB0B9FA6-294F-3B40-A58E-DCCB49492302}" type="presParOf" srcId="{D3C5DBAF-0F2A-7148-A7FF-36C421194255}" destId="{DFEF6751-48A0-764F-9677-DBAC55D443E6}" srcOrd="5" destOrd="0" presId="urn:microsoft.com/office/officeart/2005/8/layout/lProcess3"/>
    <dgm:cxn modelId="{859F21D2-9AFB-C843-9548-22A48939EA1F}" type="presParOf" srcId="{D3C5DBAF-0F2A-7148-A7FF-36C421194255}" destId="{F63CE9B2-BD06-E74B-8064-93CADF7208E1}" srcOrd="6" destOrd="0" presId="urn:microsoft.com/office/officeart/2005/8/layout/lProcess3"/>
    <dgm:cxn modelId="{A239528F-DC48-0C42-8479-B0AEC3F7764C}" type="presParOf" srcId="{AA46B729-82F0-4246-943C-E3E8E12083EE}" destId="{65049FA8-927E-E549-AEF0-2D892A636EE3}" srcOrd="3" destOrd="0" presId="urn:microsoft.com/office/officeart/2005/8/layout/lProcess3"/>
    <dgm:cxn modelId="{17C8B440-FF0B-2143-9C68-128179E40924}" type="presParOf" srcId="{AA46B729-82F0-4246-943C-E3E8E12083EE}" destId="{4F8EADA1-DB85-3849-8511-961D16ADD9BA}" srcOrd="4" destOrd="0" presId="urn:microsoft.com/office/officeart/2005/8/layout/lProcess3"/>
    <dgm:cxn modelId="{DA825E26-BA05-C84A-93ED-204F61DCCD7C}" type="presParOf" srcId="{4F8EADA1-DB85-3849-8511-961D16ADD9BA}" destId="{59CA64D2-1575-5A45-9556-EC9B7D13FF42}" srcOrd="0" destOrd="0" presId="urn:microsoft.com/office/officeart/2005/8/layout/lProcess3"/>
    <dgm:cxn modelId="{DD704554-8414-7A47-9714-8456D993D127}" type="presParOf" srcId="{4F8EADA1-DB85-3849-8511-961D16ADD9BA}" destId="{A3CF51A6-A0DB-6343-ACF1-ABE66E6BD3AE}" srcOrd="1" destOrd="0" presId="urn:microsoft.com/office/officeart/2005/8/layout/lProcess3"/>
    <dgm:cxn modelId="{C32CD470-E6D4-5C4B-A97F-992D5FB8235C}" type="presParOf" srcId="{4F8EADA1-DB85-3849-8511-961D16ADD9BA}" destId="{A9E61E2F-DF08-AF4B-A387-148D02DF10CD}" srcOrd="2" destOrd="0" presId="urn:microsoft.com/office/officeart/2005/8/layout/lProcess3"/>
    <dgm:cxn modelId="{4E2B74D8-56C5-854C-822D-CCA0C27AEA0B}" type="presParOf" srcId="{4F8EADA1-DB85-3849-8511-961D16ADD9BA}" destId="{EB5D9A36-9663-D045-97B7-F1B5195F63C0}" srcOrd="3" destOrd="0" presId="urn:microsoft.com/office/officeart/2005/8/layout/lProcess3"/>
    <dgm:cxn modelId="{5D7A4E13-8D41-8E41-BAA0-1F5F7F738BD5}" type="presParOf" srcId="{4F8EADA1-DB85-3849-8511-961D16ADD9BA}" destId="{948502A5-FD17-7F45-97D9-2B01C123A287}" srcOrd="4" destOrd="0" presId="urn:microsoft.com/office/officeart/2005/8/layout/lProcess3"/>
    <dgm:cxn modelId="{B1DA5E1B-0FE1-CF4D-BE6E-0A4C762C02C9}" type="presParOf" srcId="{4F8EADA1-DB85-3849-8511-961D16ADD9BA}" destId="{178182CF-9AF2-EC42-A622-AD663F5966B1}" srcOrd="5" destOrd="0" presId="urn:microsoft.com/office/officeart/2005/8/layout/lProcess3"/>
    <dgm:cxn modelId="{258143C1-1C3C-584A-9962-CF7B0D11E908}" type="presParOf" srcId="{4F8EADA1-DB85-3849-8511-961D16ADD9BA}" destId="{136159AC-5D50-0D44-82DC-346B97EF7632}"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BBFFAB-0BBB-6A48-BB0B-61AD5980C765}" type="doc">
      <dgm:prSet loTypeId="urn:microsoft.com/office/officeart/2005/8/layout/lProcess3" loCatId="process" qsTypeId="urn:microsoft.com/office/officeart/2005/8/quickstyle/simple1" qsCatId="simple" csTypeId="urn:microsoft.com/office/officeart/2005/8/colors/colorful4" csCatId="colorful" phldr="1"/>
      <dgm:spPr/>
      <dgm:t>
        <a:bodyPr/>
        <a:lstStyle/>
        <a:p>
          <a:endParaRPr lang="en-US"/>
        </a:p>
      </dgm:t>
    </dgm:pt>
    <dgm:pt modelId="{F7CC01D0-A0D0-F44F-9CC2-E1451D0A3D9F}">
      <dgm:prSet/>
      <dgm:spPr/>
      <dgm:t>
        <a:bodyPr/>
        <a:lstStyle/>
        <a:p>
          <a:r>
            <a:rPr lang="en-US" dirty="0"/>
            <a:t>Simple Text Execution</a:t>
          </a:r>
        </a:p>
      </dgm:t>
    </dgm:pt>
    <dgm:pt modelId="{949CCD22-81BD-0346-8C3A-378A76174036}" type="parTrans" cxnId="{BA969CD3-54B9-2240-BCE5-F4DA9FD48610}">
      <dgm:prSet/>
      <dgm:spPr/>
      <dgm:t>
        <a:bodyPr/>
        <a:lstStyle/>
        <a:p>
          <a:endParaRPr lang="en-US"/>
        </a:p>
      </dgm:t>
    </dgm:pt>
    <dgm:pt modelId="{70107A7C-2212-F946-A1A0-3E7DF6D9F8EA}" type="sibTrans" cxnId="{BA969CD3-54B9-2240-BCE5-F4DA9FD48610}">
      <dgm:prSet/>
      <dgm:spPr/>
      <dgm:t>
        <a:bodyPr/>
        <a:lstStyle/>
        <a:p>
          <a:endParaRPr lang="en-US"/>
        </a:p>
      </dgm:t>
    </dgm:pt>
    <dgm:pt modelId="{D37DBABA-3197-0040-ADB5-2FA6B5AF912C}">
      <dgm:prSet/>
      <dgm:spPr/>
      <dgm:t>
        <a:bodyPr/>
        <a:lstStyle/>
        <a:p>
          <a:r>
            <a:rPr lang="en-US" dirty="0"/>
            <a:t>Zero Config</a:t>
          </a:r>
        </a:p>
      </dgm:t>
    </dgm:pt>
    <dgm:pt modelId="{272415AD-CA14-1F4A-BCB7-7363DA0A4A37}" type="parTrans" cxnId="{EAEC17DD-F6F5-4A41-8532-7105DEC1AFB4}">
      <dgm:prSet/>
      <dgm:spPr/>
      <dgm:t>
        <a:bodyPr/>
        <a:lstStyle/>
        <a:p>
          <a:endParaRPr lang="en-US"/>
        </a:p>
      </dgm:t>
    </dgm:pt>
    <dgm:pt modelId="{9B9651ED-D472-334E-B85A-6EA9E3FAE25C}" type="sibTrans" cxnId="{EAEC17DD-F6F5-4A41-8532-7105DEC1AFB4}">
      <dgm:prSet/>
      <dgm:spPr/>
      <dgm:t>
        <a:bodyPr/>
        <a:lstStyle/>
        <a:p>
          <a:endParaRPr lang="en-US"/>
        </a:p>
      </dgm:t>
    </dgm:pt>
    <dgm:pt modelId="{0D876F6C-8700-704A-8F65-8418DFAFD22B}">
      <dgm:prSet/>
      <dgm:spPr/>
      <dgm:t>
        <a:bodyPr/>
        <a:lstStyle/>
        <a:p>
          <a:r>
            <a:rPr lang="en-US" b="0" i="0" dirty="0"/>
            <a:t>Run Tests Isolated</a:t>
          </a:r>
          <a:endParaRPr lang="en-US" dirty="0"/>
        </a:p>
      </dgm:t>
    </dgm:pt>
    <dgm:pt modelId="{97271DD5-CE82-0D4B-B62A-3C18309E5735}" type="parTrans" cxnId="{C89225BA-80EE-5A42-8438-F1F93115DC5A}">
      <dgm:prSet/>
      <dgm:spPr/>
      <dgm:t>
        <a:bodyPr/>
        <a:lstStyle/>
        <a:p>
          <a:endParaRPr lang="en-US"/>
        </a:p>
      </dgm:t>
    </dgm:pt>
    <dgm:pt modelId="{BF3D5EA8-B972-6F49-9BDA-55BBF8D1EC99}" type="sibTrans" cxnId="{C89225BA-80EE-5A42-8438-F1F93115DC5A}">
      <dgm:prSet/>
      <dgm:spPr/>
      <dgm:t>
        <a:bodyPr/>
        <a:lstStyle/>
        <a:p>
          <a:endParaRPr lang="en-US"/>
        </a:p>
      </dgm:t>
    </dgm:pt>
    <dgm:pt modelId="{A8AB4E91-BF4F-AE4E-916B-C961CB39B6BC}">
      <dgm:prSet/>
      <dgm:spPr/>
      <dgm:t>
        <a:bodyPr/>
        <a:lstStyle/>
        <a:p>
          <a:br>
            <a:rPr lang="en-US" dirty="0"/>
          </a:br>
          <a:r>
            <a:rPr lang="en-US" dirty="0"/>
            <a:t>Before Each After Each</a:t>
          </a:r>
        </a:p>
      </dgm:t>
    </dgm:pt>
    <dgm:pt modelId="{8342E4E7-1568-FC47-9755-EED72D421213}" type="parTrans" cxnId="{7B8858D3-9570-3840-BA95-CA7114C9BEB9}">
      <dgm:prSet/>
      <dgm:spPr/>
      <dgm:t>
        <a:bodyPr/>
        <a:lstStyle/>
        <a:p>
          <a:endParaRPr lang="en-US"/>
        </a:p>
      </dgm:t>
    </dgm:pt>
    <dgm:pt modelId="{DAE386AD-1DC5-5746-B91B-BAD5B205B609}" type="sibTrans" cxnId="{7B8858D3-9570-3840-BA95-CA7114C9BEB9}">
      <dgm:prSet/>
      <dgm:spPr/>
      <dgm:t>
        <a:bodyPr/>
        <a:lstStyle/>
        <a:p>
          <a:endParaRPr lang="en-US"/>
        </a:p>
      </dgm:t>
    </dgm:pt>
    <dgm:pt modelId="{68579DC4-4C49-1149-A1D2-E6A2C5CCE5F9}">
      <dgm:prSet/>
      <dgm:spPr/>
      <dgm:t>
        <a:bodyPr/>
        <a:lstStyle/>
        <a:p>
          <a:r>
            <a:rPr lang="en-US" dirty="0"/>
            <a:t>Great API</a:t>
          </a:r>
        </a:p>
      </dgm:t>
    </dgm:pt>
    <dgm:pt modelId="{1F764CE7-B1FB-E446-9B64-002F14D6BAB2}" type="parTrans" cxnId="{D1172784-1EA7-014D-86A6-5101AEFAFC45}">
      <dgm:prSet/>
      <dgm:spPr/>
      <dgm:t>
        <a:bodyPr/>
        <a:lstStyle/>
        <a:p>
          <a:endParaRPr lang="en-US"/>
        </a:p>
      </dgm:t>
    </dgm:pt>
    <dgm:pt modelId="{B0826F27-2EB9-1A47-B4A4-64DF034D89C9}" type="sibTrans" cxnId="{D1172784-1EA7-014D-86A6-5101AEFAFC45}">
      <dgm:prSet/>
      <dgm:spPr/>
      <dgm:t>
        <a:bodyPr/>
        <a:lstStyle/>
        <a:p>
          <a:endParaRPr lang="en-US"/>
        </a:p>
      </dgm:t>
    </dgm:pt>
    <dgm:pt modelId="{43BE776F-66BC-E64D-9195-1AC3F42031E4}">
      <dgm:prSet/>
      <dgm:spPr/>
      <dgm:t>
        <a:bodyPr/>
        <a:lstStyle/>
        <a:p>
          <a:r>
            <a:rPr lang="en-US" b="0" i="0" dirty="0"/>
            <a:t>describe, it, expect, …</a:t>
          </a:r>
          <a:endParaRPr lang="en-US" dirty="0"/>
        </a:p>
      </dgm:t>
    </dgm:pt>
    <dgm:pt modelId="{CE07AD72-5E4D-9A42-8C58-D9E09B57CBE5}" type="parTrans" cxnId="{EBD22E43-8388-6945-BB64-332ADC33F7D4}">
      <dgm:prSet/>
      <dgm:spPr/>
      <dgm:t>
        <a:bodyPr/>
        <a:lstStyle/>
        <a:p>
          <a:endParaRPr lang="en-US"/>
        </a:p>
      </dgm:t>
    </dgm:pt>
    <dgm:pt modelId="{4C6F6DD6-046D-BA4C-863E-F30BDB0D36F0}" type="sibTrans" cxnId="{EBD22E43-8388-6945-BB64-332ADC33F7D4}">
      <dgm:prSet/>
      <dgm:spPr/>
      <dgm:t>
        <a:bodyPr/>
        <a:lstStyle/>
        <a:p>
          <a:endParaRPr lang="en-US"/>
        </a:p>
      </dgm:t>
    </dgm:pt>
    <dgm:pt modelId="{F139A407-15A0-AA4A-B69A-4FA4D33F22D7}">
      <dgm:prSet/>
      <dgm:spPr/>
      <dgm:t>
        <a:bodyPr/>
        <a:lstStyle/>
        <a:p>
          <a:r>
            <a:rPr lang="en-US" dirty="0"/>
            <a:t>Built in CLI and Functions</a:t>
          </a:r>
        </a:p>
      </dgm:t>
    </dgm:pt>
    <dgm:pt modelId="{E0B8ED38-B7B1-9740-9BCE-09AAEC2B8BFB}" type="parTrans" cxnId="{414F7B41-BA4A-2143-B03C-40EBC2086B04}">
      <dgm:prSet/>
      <dgm:spPr/>
      <dgm:t>
        <a:bodyPr/>
        <a:lstStyle/>
        <a:p>
          <a:endParaRPr lang="en-US"/>
        </a:p>
      </dgm:t>
    </dgm:pt>
    <dgm:pt modelId="{C45FDF65-2BCE-BE41-B557-1256797923B6}" type="sibTrans" cxnId="{414F7B41-BA4A-2143-B03C-40EBC2086B04}">
      <dgm:prSet/>
      <dgm:spPr/>
      <dgm:t>
        <a:bodyPr/>
        <a:lstStyle/>
        <a:p>
          <a:endParaRPr lang="en-US"/>
        </a:p>
      </dgm:t>
    </dgm:pt>
    <dgm:pt modelId="{A8B4AE62-0DA0-374F-A274-FF657F255811}">
      <dgm:prSet/>
      <dgm:spPr/>
      <dgm:t>
        <a:bodyPr/>
        <a:lstStyle/>
        <a:p>
          <a:r>
            <a:rPr lang="en-US" dirty="0"/>
            <a:t>Promise &amp; Async Await</a:t>
          </a:r>
        </a:p>
      </dgm:t>
    </dgm:pt>
    <dgm:pt modelId="{A1B3DBCE-4226-7F4D-9E03-B6900E309C09}" type="parTrans" cxnId="{DC183DD9-B853-3143-A4FE-09DB120DB490}">
      <dgm:prSet/>
      <dgm:spPr/>
      <dgm:t>
        <a:bodyPr/>
        <a:lstStyle/>
        <a:p>
          <a:endParaRPr lang="en-US"/>
        </a:p>
      </dgm:t>
    </dgm:pt>
    <dgm:pt modelId="{A9EE34DB-7E06-9644-A39C-334C73212021}" type="sibTrans" cxnId="{DC183DD9-B853-3143-A4FE-09DB120DB490}">
      <dgm:prSet/>
      <dgm:spPr/>
      <dgm:t>
        <a:bodyPr/>
        <a:lstStyle/>
        <a:p>
          <a:endParaRPr lang="en-US"/>
        </a:p>
      </dgm:t>
    </dgm:pt>
    <dgm:pt modelId="{F0095AA3-7C6B-A642-BBF4-8825E17AB5DA}">
      <dgm:prSet/>
      <dgm:spPr/>
      <dgm:t>
        <a:bodyPr/>
        <a:lstStyle/>
        <a:p>
          <a:r>
            <a:rPr lang="en-US" b="0" i="0" dirty="0"/>
            <a:t>Mocks Snapshots</a:t>
          </a:r>
          <a:endParaRPr lang="en-US" dirty="0"/>
        </a:p>
      </dgm:t>
    </dgm:pt>
    <dgm:pt modelId="{9BD9C232-0CB6-9B49-97B3-C43B83AB23AC}" type="parTrans" cxnId="{B0F77260-9EF8-3C4D-BCC0-C034720EBEF9}">
      <dgm:prSet/>
      <dgm:spPr/>
      <dgm:t>
        <a:bodyPr/>
        <a:lstStyle/>
        <a:p>
          <a:endParaRPr lang="en-US"/>
        </a:p>
      </dgm:t>
    </dgm:pt>
    <dgm:pt modelId="{581DE154-340C-E646-9346-111AF5EEEEF3}" type="sibTrans" cxnId="{B0F77260-9EF8-3C4D-BCC0-C034720EBEF9}">
      <dgm:prSet/>
      <dgm:spPr/>
      <dgm:t>
        <a:bodyPr/>
        <a:lstStyle/>
        <a:p>
          <a:endParaRPr lang="en-US"/>
        </a:p>
      </dgm:t>
    </dgm:pt>
    <dgm:pt modelId="{48F9DCFF-F9AC-F749-AA78-F53BED97744B}">
      <dgm:prSet/>
      <dgm:spPr/>
      <dgm:t>
        <a:bodyPr/>
        <a:lstStyle/>
        <a:p>
          <a:r>
            <a:rPr lang="en-US" dirty="0"/>
            <a:t>Simple Test Flow</a:t>
          </a:r>
        </a:p>
      </dgm:t>
    </dgm:pt>
    <dgm:pt modelId="{87836CE4-2A84-1D4C-87CF-23FB43D57A13}" type="parTrans" cxnId="{67948C90-4A5C-C647-889E-CB76ED6BEB4E}">
      <dgm:prSet/>
      <dgm:spPr/>
      <dgm:t>
        <a:bodyPr/>
        <a:lstStyle/>
        <a:p>
          <a:endParaRPr lang="en-US"/>
        </a:p>
      </dgm:t>
    </dgm:pt>
    <dgm:pt modelId="{01690857-C4A0-154B-8255-58D8F7B750AB}" type="sibTrans" cxnId="{67948C90-4A5C-C647-889E-CB76ED6BEB4E}">
      <dgm:prSet/>
      <dgm:spPr/>
      <dgm:t>
        <a:bodyPr/>
        <a:lstStyle/>
        <a:p>
          <a:endParaRPr lang="en-US"/>
        </a:p>
      </dgm:t>
    </dgm:pt>
    <dgm:pt modelId="{23D9D884-3DFE-B144-B8D9-43BD12CCAF98}">
      <dgm:prSet/>
      <dgm:spPr/>
      <dgm:t>
        <a:bodyPr/>
        <a:lstStyle/>
        <a:p>
          <a:r>
            <a:rPr lang="en-US" dirty="0"/>
            <a:t>Parallel</a:t>
          </a:r>
        </a:p>
      </dgm:t>
    </dgm:pt>
    <dgm:pt modelId="{D59D3A84-2AA0-A74A-851D-A2DCBF03C030}" type="parTrans" cxnId="{690C023A-8316-3844-8593-747B3E7B8182}">
      <dgm:prSet/>
      <dgm:spPr/>
      <dgm:t>
        <a:bodyPr/>
        <a:lstStyle/>
        <a:p>
          <a:endParaRPr lang="en-US"/>
        </a:p>
      </dgm:t>
    </dgm:pt>
    <dgm:pt modelId="{820A7FE8-653C-2F41-BD1F-8DC49ABF0D85}" type="sibTrans" cxnId="{690C023A-8316-3844-8593-747B3E7B8182}">
      <dgm:prSet/>
      <dgm:spPr/>
      <dgm:t>
        <a:bodyPr/>
        <a:lstStyle/>
        <a:p>
          <a:endParaRPr lang="en-US"/>
        </a:p>
      </dgm:t>
    </dgm:pt>
    <dgm:pt modelId="{B60278F3-B215-A740-A6D5-1D001416635E}">
      <dgm:prSet/>
      <dgm:spPr/>
      <dgm:t>
        <a:bodyPr/>
        <a:lstStyle/>
        <a:p>
          <a:r>
            <a:rPr lang="en-US" dirty="0"/>
            <a:t>Separate Processes</a:t>
          </a:r>
        </a:p>
      </dgm:t>
    </dgm:pt>
    <dgm:pt modelId="{1989E90E-1248-4242-9CC0-D457D2E47897}" type="parTrans" cxnId="{6C9E36B7-A70F-EE4A-A683-7BE32CF4BB89}">
      <dgm:prSet/>
      <dgm:spPr/>
      <dgm:t>
        <a:bodyPr/>
        <a:lstStyle/>
        <a:p>
          <a:endParaRPr lang="en-US"/>
        </a:p>
      </dgm:t>
    </dgm:pt>
    <dgm:pt modelId="{CFAB3758-E0F2-1F40-9A8F-F29CD9E1AED3}" type="sibTrans" cxnId="{6C9E36B7-A70F-EE4A-A683-7BE32CF4BB89}">
      <dgm:prSet/>
      <dgm:spPr/>
      <dgm:t>
        <a:bodyPr/>
        <a:lstStyle/>
        <a:p>
          <a:endParaRPr lang="en-US"/>
        </a:p>
      </dgm:t>
    </dgm:pt>
    <dgm:pt modelId="{AA46B729-82F0-4246-943C-E3E8E12083EE}" type="pres">
      <dgm:prSet presAssocID="{01BBFFAB-0BBB-6A48-BB0B-61AD5980C765}" presName="Name0" presStyleCnt="0">
        <dgm:presLayoutVars>
          <dgm:chPref val="3"/>
          <dgm:dir/>
          <dgm:animLvl val="lvl"/>
          <dgm:resizeHandles/>
        </dgm:presLayoutVars>
      </dgm:prSet>
      <dgm:spPr/>
    </dgm:pt>
    <dgm:pt modelId="{D51D5555-5B5C-4B40-BED1-79C4FE4B5741}" type="pres">
      <dgm:prSet presAssocID="{F7CC01D0-A0D0-F44F-9CC2-E1451D0A3D9F}" presName="horFlow" presStyleCnt="0"/>
      <dgm:spPr/>
    </dgm:pt>
    <dgm:pt modelId="{82AA50F4-ABD4-144C-988F-AD3F5AE7CA10}" type="pres">
      <dgm:prSet presAssocID="{F7CC01D0-A0D0-F44F-9CC2-E1451D0A3D9F}" presName="bigChev" presStyleLbl="node1" presStyleIdx="0" presStyleCnt="3"/>
      <dgm:spPr/>
    </dgm:pt>
    <dgm:pt modelId="{EAEADEC1-D8EE-CD44-B4A5-A2A0741199B9}" type="pres">
      <dgm:prSet presAssocID="{272415AD-CA14-1F4A-BCB7-7363DA0A4A37}" presName="parTrans" presStyleCnt="0"/>
      <dgm:spPr/>
    </dgm:pt>
    <dgm:pt modelId="{14E732A2-FD9B-9E41-A1E8-3B98F4C5D838}" type="pres">
      <dgm:prSet presAssocID="{D37DBABA-3197-0040-ADB5-2FA6B5AF912C}" presName="node" presStyleLbl="alignAccFollowNode1" presStyleIdx="0" presStyleCnt="9">
        <dgm:presLayoutVars>
          <dgm:bulletEnabled val="1"/>
        </dgm:presLayoutVars>
      </dgm:prSet>
      <dgm:spPr/>
    </dgm:pt>
    <dgm:pt modelId="{4362EA83-7DBA-1B49-96AF-72BE3835B5E8}" type="pres">
      <dgm:prSet presAssocID="{9B9651ED-D472-334E-B85A-6EA9E3FAE25C}" presName="sibTrans" presStyleCnt="0"/>
      <dgm:spPr/>
    </dgm:pt>
    <dgm:pt modelId="{6FA301E9-67EF-934E-8E18-B8CEB0AC4E6F}" type="pres">
      <dgm:prSet presAssocID="{F139A407-15A0-AA4A-B69A-4FA4D33F22D7}" presName="node" presStyleLbl="alignAccFollowNode1" presStyleIdx="1" presStyleCnt="9">
        <dgm:presLayoutVars>
          <dgm:bulletEnabled val="1"/>
        </dgm:presLayoutVars>
      </dgm:prSet>
      <dgm:spPr/>
    </dgm:pt>
    <dgm:pt modelId="{62FF857E-4422-8E48-B236-0AEA2E2E9F51}" type="pres">
      <dgm:prSet presAssocID="{C45FDF65-2BCE-BE41-B557-1256797923B6}" presName="sibTrans" presStyleCnt="0"/>
      <dgm:spPr/>
    </dgm:pt>
    <dgm:pt modelId="{EFA25668-EB1D-8341-B1F2-CBCBE8B6A485}" type="pres">
      <dgm:prSet presAssocID="{48F9DCFF-F9AC-F749-AA78-F53BED97744B}" presName="node" presStyleLbl="alignAccFollowNode1" presStyleIdx="2" presStyleCnt="9">
        <dgm:presLayoutVars>
          <dgm:bulletEnabled val="1"/>
        </dgm:presLayoutVars>
      </dgm:prSet>
      <dgm:spPr/>
    </dgm:pt>
    <dgm:pt modelId="{09536FA0-B639-EA4E-A419-06BFDECB7B35}" type="pres">
      <dgm:prSet presAssocID="{F7CC01D0-A0D0-F44F-9CC2-E1451D0A3D9F}" presName="vSp" presStyleCnt="0"/>
      <dgm:spPr/>
    </dgm:pt>
    <dgm:pt modelId="{D3C5DBAF-0F2A-7148-A7FF-36C421194255}" type="pres">
      <dgm:prSet presAssocID="{0D876F6C-8700-704A-8F65-8418DFAFD22B}" presName="horFlow" presStyleCnt="0"/>
      <dgm:spPr/>
    </dgm:pt>
    <dgm:pt modelId="{CB8AD857-5EDC-4849-8507-8EEA4BD1277C}" type="pres">
      <dgm:prSet presAssocID="{0D876F6C-8700-704A-8F65-8418DFAFD22B}" presName="bigChev" presStyleLbl="node1" presStyleIdx="1" presStyleCnt="3"/>
      <dgm:spPr/>
    </dgm:pt>
    <dgm:pt modelId="{1366306A-E166-EB49-9798-D64223F780FE}" type="pres">
      <dgm:prSet presAssocID="{8342E4E7-1568-FC47-9755-EED72D421213}" presName="parTrans" presStyleCnt="0"/>
      <dgm:spPr/>
    </dgm:pt>
    <dgm:pt modelId="{3A967C56-FD76-4143-9646-283BF81AD688}" type="pres">
      <dgm:prSet presAssocID="{A8AB4E91-BF4F-AE4E-916B-C961CB39B6BC}" presName="node" presStyleLbl="alignAccFollowNode1" presStyleIdx="3" presStyleCnt="9">
        <dgm:presLayoutVars>
          <dgm:bulletEnabled val="1"/>
        </dgm:presLayoutVars>
      </dgm:prSet>
      <dgm:spPr/>
    </dgm:pt>
    <dgm:pt modelId="{2B9877EB-EDDC-E14C-AC62-DDF64A2FCD33}" type="pres">
      <dgm:prSet presAssocID="{DAE386AD-1DC5-5746-B91B-BAD5B205B609}" presName="sibTrans" presStyleCnt="0"/>
      <dgm:spPr/>
    </dgm:pt>
    <dgm:pt modelId="{10190F61-2920-274A-80A1-10083DFA81A0}" type="pres">
      <dgm:prSet presAssocID="{B60278F3-B215-A740-A6D5-1D001416635E}" presName="node" presStyleLbl="alignAccFollowNode1" presStyleIdx="4" presStyleCnt="9">
        <dgm:presLayoutVars>
          <dgm:bulletEnabled val="1"/>
        </dgm:presLayoutVars>
      </dgm:prSet>
      <dgm:spPr/>
    </dgm:pt>
    <dgm:pt modelId="{DFEF6751-48A0-764F-9677-DBAC55D443E6}" type="pres">
      <dgm:prSet presAssocID="{CFAB3758-E0F2-1F40-9A8F-F29CD9E1AED3}" presName="sibTrans" presStyleCnt="0"/>
      <dgm:spPr/>
    </dgm:pt>
    <dgm:pt modelId="{F63CE9B2-BD06-E74B-8064-93CADF7208E1}" type="pres">
      <dgm:prSet presAssocID="{23D9D884-3DFE-B144-B8D9-43BD12CCAF98}" presName="node" presStyleLbl="alignAccFollowNode1" presStyleIdx="5" presStyleCnt="9">
        <dgm:presLayoutVars>
          <dgm:bulletEnabled val="1"/>
        </dgm:presLayoutVars>
      </dgm:prSet>
      <dgm:spPr/>
    </dgm:pt>
    <dgm:pt modelId="{65049FA8-927E-E549-AEF0-2D892A636EE3}" type="pres">
      <dgm:prSet presAssocID="{0D876F6C-8700-704A-8F65-8418DFAFD22B}" presName="vSp" presStyleCnt="0"/>
      <dgm:spPr/>
    </dgm:pt>
    <dgm:pt modelId="{4F8EADA1-DB85-3849-8511-961D16ADD9BA}" type="pres">
      <dgm:prSet presAssocID="{68579DC4-4C49-1149-A1D2-E6A2C5CCE5F9}" presName="horFlow" presStyleCnt="0"/>
      <dgm:spPr/>
    </dgm:pt>
    <dgm:pt modelId="{59CA64D2-1575-5A45-9556-EC9B7D13FF42}" type="pres">
      <dgm:prSet presAssocID="{68579DC4-4C49-1149-A1D2-E6A2C5CCE5F9}" presName="bigChev" presStyleLbl="node1" presStyleIdx="2" presStyleCnt="3"/>
      <dgm:spPr/>
    </dgm:pt>
    <dgm:pt modelId="{A3CF51A6-A0DB-6343-ACF1-ABE66E6BD3AE}" type="pres">
      <dgm:prSet presAssocID="{CE07AD72-5E4D-9A42-8C58-D9E09B57CBE5}" presName="parTrans" presStyleCnt="0"/>
      <dgm:spPr/>
    </dgm:pt>
    <dgm:pt modelId="{A9E61E2F-DF08-AF4B-A387-148D02DF10CD}" type="pres">
      <dgm:prSet presAssocID="{43BE776F-66BC-E64D-9195-1AC3F42031E4}" presName="node" presStyleLbl="alignAccFollowNode1" presStyleIdx="6" presStyleCnt="9">
        <dgm:presLayoutVars>
          <dgm:bulletEnabled val="1"/>
        </dgm:presLayoutVars>
      </dgm:prSet>
      <dgm:spPr/>
    </dgm:pt>
    <dgm:pt modelId="{EB5D9A36-9663-D045-97B7-F1B5195F63C0}" type="pres">
      <dgm:prSet presAssocID="{4C6F6DD6-046D-BA4C-863E-F30BDB0D36F0}" presName="sibTrans" presStyleCnt="0"/>
      <dgm:spPr/>
    </dgm:pt>
    <dgm:pt modelId="{948502A5-FD17-7F45-97D9-2B01C123A287}" type="pres">
      <dgm:prSet presAssocID="{A8B4AE62-0DA0-374F-A274-FF657F255811}" presName="node" presStyleLbl="alignAccFollowNode1" presStyleIdx="7" presStyleCnt="9">
        <dgm:presLayoutVars>
          <dgm:bulletEnabled val="1"/>
        </dgm:presLayoutVars>
      </dgm:prSet>
      <dgm:spPr/>
    </dgm:pt>
    <dgm:pt modelId="{178182CF-9AF2-EC42-A622-AD663F5966B1}" type="pres">
      <dgm:prSet presAssocID="{A9EE34DB-7E06-9644-A39C-334C73212021}" presName="sibTrans" presStyleCnt="0"/>
      <dgm:spPr/>
    </dgm:pt>
    <dgm:pt modelId="{136159AC-5D50-0D44-82DC-346B97EF7632}" type="pres">
      <dgm:prSet presAssocID="{F0095AA3-7C6B-A642-BBF4-8825E17AB5DA}" presName="node" presStyleLbl="alignAccFollowNode1" presStyleIdx="8" presStyleCnt="9">
        <dgm:presLayoutVars>
          <dgm:bulletEnabled val="1"/>
        </dgm:presLayoutVars>
      </dgm:prSet>
      <dgm:spPr/>
    </dgm:pt>
  </dgm:ptLst>
  <dgm:cxnLst>
    <dgm:cxn modelId="{60AE3C06-0F01-634C-A310-F5C5EC0C0C78}" type="presOf" srcId="{01BBFFAB-0BBB-6A48-BB0B-61AD5980C765}" destId="{AA46B729-82F0-4246-943C-E3E8E12083EE}" srcOrd="0" destOrd="0" presId="urn:microsoft.com/office/officeart/2005/8/layout/lProcess3"/>
    <dgm:cxn modelId="{70364732-57AE-1C4A-8269-60832D1E2086}" type="presOf" srcId="{23D9D884-3DFE-B144-B8D9-43BD12CCAF98}" destId="{F63CE9B2-BD06-E74B-8064-93CADF7208E1}" srcOrd="0" destOrd="0" presId="urn:microsoft.com/office/officeart/2005/8/layout/lProcess3"/>
    <dgm:cxn modelId="{690C023A-8316-3844-8593-747B3E7B8182}" srcId="{0D876F6C-8700-704A-8F65-8418DFAFD22B}" destId="{23D9D884-3DFE-B144-B8D9-43BD12CCAF98}" srcOrd="2" destOrd="0" parTransId="{D59D3A84-2AA0-A74A-851D-A2DCBF03C030}" sibTransId="{820A7FE8-653C-2F41-BD1F-8DC49ABF0D85}"/>
    <dgm:cxn modelId="{414F7B41-BA4A-2143-B03C-40EBC2086B04}" srcId="{F7CC01D0-A0D0-F44F-9CC2-E1451D0A3D9F}" destId="{F139A407-15A0-AA4A-B69A-4FA4D33F22D7}" srcOrd="1" destOrd="0" parTransId="{E0B8ED38-B7B1-9740-9BCE-09AAEC2B8BFB}" sibTransId="{C45FDF65-2BCE-BE41-B557-1256797923B6}"/>
    <dgm:cxn modelId="{EBD22E43-8388-6945-BB64-332ADC33F7D4}" srcId="{68579DC4-4C49-1149-A1D2-E6A2C5CCE5F9}" destId="{43BE776F-66BC-E64D-9195-1AC3F42031E4}" srcOrd="0" destOrd="0" parTransId="{CE07AD72-5E4D-9A42-8C58-D9E09B57CBE5}" sibTransId="{4C6F6DD6-046D-BA4C-863E-F30BDB0D36F0}"/>
    <dgm:cxn modelId="{58810850-6FA1-F440-A491-5D5D9562845B}" type="presOf" srcId="{D37DBABA-3197-0040-ADB5-2FA6B5AF912C}" destId="{14E732A2-FD9B-9E41-A1E8-3B98F4C5D838}" srcOrd="0" destOrd="0" presId="urn:microsoft.com/office/officeart/2005/8/layout/lProcess3"/>
    <dgm:cxn modelId="{B0F77260-9EF8-3C4D-BCC0-C034720EBEF9}" srcId="{68579DC4-4C49-1149-A1D2-E6A2C5CCE5F9}" destId="{F0095AA3-7C6B-A642-BBF4-8825E17AB5DA}" srcOrd="2" destOrd="0" parTransId="{9BD9C232-0CB6-9B49-97B3-C43B83AB23AC}" sibTransId="{581DE154-340C-E646-9346-111AF5EEEEF3}"/>
    <dgm:cxn modelId="{8BAA8A61-EE17-FA41-804C-AD93CB415C31}" type="presOf" srcId="{0D876F6C-8700-704A-8F65-8418DFAFD22B}" destId="{CB8AD857-5EDC-4849-8507-8EEA4BD1277C}" srcOrd="0" destOrd="0" presId="urn:microsoft.com/office/officeart/2005/8/layout/lProcess3"/>
    <dgm:cxn modelId="{4B4DA569-11B3-344C-A2A3-0D2FA87DC177}" type="presOf" srcId="{43BE776F-66BC-E64D-9195-1AC3F42031E4}" destId="{A9E61E2F-DF08-AF4B-A387-148D02DF10CD}" srcOrd="0" destOrd="0" presId="urn:microsoft.com/office/officeart/2005/8/layout/lProcess3"/>
    <dgm:cxn modelId="{F9C5B275-DD37-9C40-B6F1-3D24AA9E556F}" type="presOf" srcId="{A8B4AE62-0DA0-374F-A274-FF657F255811}" destId="{948502A5-FD17-7F45-97D9-2B01C123A287}" srcOrd="0" destOrd="0" presId="urn:microsoft.com/office/officeart/2005/8/layout/lProcess3"/>
    <dgm:cxn modelId="{FD625E82-7DEA-AE47-AE9F-5727D8150CCB}" type="presOf" srcId="{48F9DCFF-F9AC-F749-AA78-F53BED97744B}" destId="{EFA25668-EB1D-8341-B1F2-CBCBE8B6A485}" srcOrd="0" destOrd="0" presId="urn:microsoft.com/office/officeart/2005/8/layout/lProcess3"/>
    <dgm:cxn modelId="{D1172784-1EA7-014D-86A6-5101AEFAFC45}" srcId="{01BBFFAB-0BBB-6A48-BB0B-61AD5980C765}" destId="{68579DC4-4C49-1149-A1D2-E6A2C5CCE5F9}" srcOrd="2" destOrd="0" parTransId="{1F764CE7-B1FB-E446-9B64-002F14D6BAB2}" sibTransId="{B0826F27-2EB9-1A47-B4A4-64DF034D89C9}"/>
    <dgm:cxn modelId="{67948C90-4A5C-C647-889E-CB76ED6BEB4E}" srcId="{F7CC01D0-A0D0-F44F-9CC2-E1451D0A3D9F}" destId="{48F9DCFF-F9AC-F749-AA78-F53BED97744B}" srcOrd="2" destOrd="0" parTransId="{87836CE4-2A84-1D4C-87CF-23FB43D57A13}" sibTransId="{01690857-C4A0-154B-8255-58D8F7B750AB}"/>
    <dgm:cxn modelId="{94970D96-D883-2E4D-B4E5-536A2D77C1CB}" type="presOf" srcId="{F0095AA3-7C6B-A642-BBF4-8825E17AB5DA}" destId="{136159AC-5D50-0D44-82DC-346B97EF7632}" srcOrd="0" destOrd="0" presId="urn:microsoft.com/office/officeart/2005/8/layout/lProcess3"/>
    <dgm:cxn modelId="{64AD52A9-BF10-9F48-8381-C22D649D3143}" type="presOf" srcId="{B60278F3-B215-A740-A6D5-1D001416635E}" destId="{10190F61-2920-274A-80A1-10083DFA81A0}" srcOrd="0" destOrd="0" presId="urn:microsoft.com/office/officeart/2005/8/layout/lProcess3"/>
    <dgm:cxn modelId="{6C9E36B7-A70F-EE4A-A683-7BE32CF4BB89}" srcId="{0D876F6C-8700-704A-8F65-8418DFAFD22B}" destId="{B60278F3-B215-A740-A6D5-1D001416635E}" srcOrd="1" destOrd="0" parTransId="{1989E90E-1248-4242-9CC0-D457D2E47897}" sibTransId="{CFAB3758-E0F2-1F40-9A8F-F29CD9E1AED3}"/>
    <dgm:cxn modelId="{C89225BA-80EE-5A42-8438-F1F93115DC5A}" srcId="{01BBFFAB-0BBB-6A48-BB0B-61AD5980C765}" destId="{0D876F6C-8700-704A-8F65-8418DFAFD22B}" srcOrd="1" destOrd="0" parTransId="{97271DD5-CE82-0D4B-B62A-3C18309E5735}" sibTransId="{BF3D5EA8-B972-6F49-9BDA-55BBF8D1EC99}"/>
    <dgm:cxn modelId="{8ACADCC7-75F3-824D-8C34-62ABDCC7C724}" type="presOf" srcId="{68579DC4-4C49-1149-A1D2-E6A2C5CCE5F9}" destId="{59CA64D2-1575-5A45-9556-EC9B7D13FF42}" srcOrd="0" destOrd="0" presId="urn:microsoft.com/office/officeart/2005/8/layout/lProcess3"/>
    <dgm:cxn modelId="{BE808AD0-3A15-A747-B49D-94AD619B6F36}" type="presOf" srcId="{F139A407-15A0-AA4A-B69A-4FA4D33F22D7}" destId="{6FA301E9-67EF-934E-8E18-B8CEB0AC4E6F}" srcOrd="0" destOrd="0" presId="urn:microsoft.com/office/officeart/2005/8/layout/lProcess3"/>
    <dgm:cxn modelId="{7B8858D3-9570-3840-BA95-CA7114C9BEB9}" srcId="{0D876F6C-8700-704A-8F65-8418DFAFD22B}" destId="{A8AB4E91-BF4F-AE4E-916B-C961CB39B6BC}" srcOrd="0" destOrd="0" parTransId="{8342E4E7-1568-FC47-9755-EED72D421213}" sibTransId="{DAE386AD-1DC5-5746-B91B-BAD5B205B609}"/>
    <dgm:cxn modelId="{BA969CD3-54B9-2240-BCE5-F4DA9FD48610}" srcId="{01BBFFAB-0BBB-6A48-BB0B-61AD5980C765}" destId="{F7CC01D0-A0D0-F44F-9CC2-E1451D0A3D9F}" srcOrd="0" destOrd="0" parTransId="{949CCD22-81BD-0346-8C3A-378A76174036}" sibTransId="{70107A7C-2212-F946-A1A0-3E7DF6D9F8EA}"/>
    <dgm:cxn modelId="{DC183DD9-B853-3143-A4FE-09DB120DB490}" srcId="{68579DC4-4C49-1149-A1D2-E6A2C5CCE5F9}" destId="{A8B4AE62-0DA0-374F-A274-FF657F255811}" srcOrd="1" destOrd="0" parTransId="{A1B3DBCE-4226-7F4D-9E03-B6900E309C09}" sibTransId="{A9EE34DB-7E06-9644-A39C-334C73212021}"/>
    <dgm:cxn modelId="{EAEC17DD-F6F5-4A41-8532-7105DEC1AFB4}" srcId="{F7CC01D0-A0D0-F44F-9CC2-E1451D0A3D9F}" destId="{D37DBABA-3197-0040-ADB5-2FA6B5AF912C}" srcOrd="0" destOrd="0" parTransId="{272415AD-CA14-1F4A-BCB7-7363DA0A4A37}" sibTransId="{9B9651ED-D472-334E-B85A-6EA9E3FAE25C}"/>
    <dgm:cxn modelId="{52EAD1DF-E3D7-4D4A-9A3A-0D6E3579EE5E}" type="presOf" srcId="{F7CC01D0-A0D0-F44F-9CC2-E1451D0A3D9F}" destId="{82AA50F4-ABD4-144C-988F-AD3F5AE7CA10}" srcOrd="0" destOrd="0" presId="urn:microsoft.com/office/officeart/2005/8/layout/lProcess3"/>
    <dgm:cxn modelId="{DC2F61ED-33F6-ED42-9FB1-B9B4C2B7813C}" type="presOf" srcId="{A8AB4E91-BF4F-AE4E-916B-C961CB39B6BC}" destId="{3A967C56-FD76-4143-9646-283BF81AD688}" srcOrd="0" destOrd="0" presId="urn:microsoft.com/office/officeart/2005/8/layout/lProcess3"/>
    <dgm:cxn modelId="{A81652A1-9953-1148-9C23-639D103D1633}" type="presParOf" srcId="{AA46B729-82F0-4246-943C-E3E8E12083EE}" destId="{D51D5555-5B5C-4B40-BED1-79C4FE4B5741}" srcOrd="0" destOrd="0" presId="urn:microsoft.com/office/officeart/2005/8/layout/lProcess3"/>
    <dgm:cxn modelId="{5A9B44E1-96A3-4541-A8D4-AFACC062B78F}" type="presParOf" srcId="{D51D5555-5B5C-4B40-BED1-79C4FE4B5741}" destId="{82AA50F4-ABD4-144C-988F-AD3F5AE7CA10}" srcOrd="0" destOrd="0" presId="urn:microsoft.com/office/officeart/2005/8/layout/lProcess3"/>
    <dgm:cxn modelId="{2F16D041-297B-794B-9491-AC8C095DDC25}" type="presParOf" srcId="{D51D5555-5B5C-4B40-BED1-79C4FE4B5741}" destId="{EAEADEC1-D8EE-CD44-B4A5-A2A0741199B9}" srcOrd="1" destOrd="0" presId="urn:microsoft.com/office/officeart/2005/8/layout/lProcess3"/>
    <dgm:cxn modelId="{A216513B-0E9B-4241-A2DB-2D157AB82E84}" type="presParOf" srcId="{D51D5555-5B5C-4B40-BED1-79C4FE4B5741}" destId="{14E732A2-FD9B-9E41-A1E8-3B98F4C5D838}" srcOrd="2" destOrd="0" presId="urn:microsoft.com/office/officeart/2005/8/layout/lProcess3"/>
    <dgm:cxn modelId="{79260DD4-D647-8F44-8CD9-ACB8F3AE7E23}" type="presParOf" srcId="{D51D5555-5B5C-4B40-BED1-79C4FE4B5741}" destId="{4362EA83-7DBA-1B49-96AF-72BE3835B5E8}" srcOrd="3" destOrd="0" presId="urn:microsoft.com/office/officeart/2005/8/layout/lProcess3"/>
    <dgm:cxn modelId="{F06D39CE-B199-6A45-B33D-879100F67448}" type="presParOf" srcId="{D51D5555-5B5C-4B40-BED1-79C4FE4B5741}" destId="{6FA301E9-67EF-934E-8E18-B8CEB0AC4E6F}" srcOrd="4" destOrd="0" presId="urn:microsoft.com/office/officeart/2005/8/layout/lProcess3"/>
    <dgm:cxn modelId="{163A5AB6-13DA-9E4F-98B5-2A0E3E5D53B0}" type="presParOf" srcId="{D51D5555-5B5C-4B40-BED1-79C4FE4B5741}" destId="{62FF857E-4422-8E48-B236-0AEA2E2E9F51}" srcOrd="5" destOrd="0" presId="urn:microsoft.com/office/officeart/2005/8/layout/lProcess3"/>
    <dgm:cxn modelId="{2C827422-7B66-2D41-9D2A-54B50C99E79E}" type="presParOf" srcId="{D51D5555-5B5C-4B40-BED1-79C4FE4B5741}" destId="{EFA25668-EB1D-8341-B1F2-CBCBE8B6A485}" srcOrd="6" destOrd="0" presId="urn:microsoft.com/office/officeart/2005/8/layout/lProcess3"/>
    <dgm:cxn modelId="{FCA8D236-8B5C-794E-B6C2-AD98C11F4D63}" type="presParOf" srcId="{AA46B729-82F0-4246-943C-E3E8E12083EE}" destId="{09536FA0-B639-EA4E-A419-06BFDECB7B35}" srcOrd="1" destOrd="0" presId="urn:microsoft.com/office/officeart/2005/8/layout/lProcess3"/>
    <dgm:cxn modelId="{54223CA1-92A8-9C4D-8899-6E39585A9168}" type="presParOf" srcId="{AA46B729-82F0-4246-943C-E3E8E12083EE}" destId="{D3C5DBAF-0F2A-7148-A7FF-36C421194255}" srcOrd="2" destOrd="0" presId="urn:microsoft.com/office/officeart/2005/8/layout/lProcess3"/>
    <dgm:cxn modelId="{509C4942-D0B0-4447-B598-3220B4F7DEBC}" type="presParOf" srcId="{D3C5DBAF-0F2A-7148-A7FF-36C421194255}" destId="{CB8AD857-5EDC-4849-8507-8EEA4BD1277C}" srcOrd="0" destOrd="0" presId="urn:microsoft.com/office/officeart/2005/8/layout/lProcess3"/>
    <dgm:cxn modelId="{2813483A-C693-564A-8CA5-E315712C4993}" type="presParOf" srcId="{D3C5DBAF-0F2A-7148-A7FF-36C421194255}" destId="{1366306A-E166-EB49-9798-D64223F780FE}" srcOrd="1" destOrd="0" presId="urn:microsoft.com/office/officeart/2005/8/layout/lProcess3"/>
    <dgm:cxn modelId="{4B731E18-0367-444E-BC0B-3493675EDB4F}" type="presParOf" srcId="{D3C5DBAF-0F2A-7148-A7FF-36C421194255}" destId="{3A967C56-FD76-4143-9646-283BF81AD688}" srcOrd="2" destOrd="0" presId="urn:microsoft.com/office/officeart/2005/8/layout/lProcess3"/>
    <dgm:cxn modelId="{1F27C5BB-09A3-1841-A4A6-B3E1D94A5ADB}" type="presParOf" srcId="{D3C5DBAF-0F2A-7148-A7FF-36C421194255}" destId="{2B9877EB-EDDC-E14C-AC62-DDF64A2FCD33}" srcOrd="3" destOrd="0" presId="urn:microsoft.com/office/officeart/2005/8/layout/lProcess3"/>
    <dgm:cxn modelId="{951C2B8C-6721-0A49-BEE5-84C02F3E8DE5}" type="presParOf" srcId="{D3C5DBAF-0F2A-7148-A7FF-36C421194255}" destId="{10190F61-2920-274A-80A1-10083DFA81A0}" srcOrd="4" destOrd="0" presId="urn:microsoft.com/office/officeart/2005/8/layout/lProcess3"/>
    <dgm:cxn modelId="{AB0B9FA6-294F-3B40-A58E-DCCB49492302}" type="presParOf" srcId="{D3C5DBAF-0F2A-7148-A7FF-36C421194255}" destId="{DFEF6751-48A0-764F-9677-DBAC55D443E6}" srcOrd="5" destOrd="0" presId="urn:microsoft.com/office/officeart/2005/8/layout/lProcess3"/>
    <dgm:cxn modelId="{859F21D2-9AFB-C843-9548-22A48939EA1F}" type="presParOf" srcId="{D3C5DBAF-0F2A-7148-A7FF-36C421194255}" destId="{F63CE9B2-BD06-E74B-8064-93CADF7208E1}" srcOrd="6" destOrd="0" presId="urn:microsoft.com/office/officeart/2005/8/layout/lProcess3"/>
    <dgm:cxn modelId="{A239528F-DC48-0C42-8479-B0AEC3F7764C}" type="presParOf" srcId="{AA46B729-82F0-4246-943C-E3E8E12083EE}" destId="{65049FA8-927E-E549-AEF0-2D892A636EE3}" srcOrd="3" destOrd="0" presId="urn:microsoft.com/office/officeart/2005/8/layout/lProcess3"/>
    <dgm:cxn modelId="{17C8B440-FF0B-2143-9C68-128179E40924}" type="presParOf" srcId="{AA46B729-82F0-4246-943C-E3E8E12083EE}" destId="{4F8EADA1-DB85-3849-8511-961D16ADD9BA}" srcOrd="4" destOrd="0" presId="urn:microsoft.com/office/officeart/2005/8/layout/lProcess3"/>
    <dgm:cxn modelId="{DA825E26-BA05-C84A-93ED-204F61DCCD7C}" type="presParOf" srcId="{4F8EADA1-DB85-3849-8511-961D16ADD9BA}" destId="{59CA64D2-1575-5A45-9556-EC9B7D13FF42}" srcOrd="0" destOrd="0" presId="urn:microsoft.com/office/officeart/2005/8/layout/lProcess3"/>
    <dgm:cxn modelId="{DD704554-8414-7A47-9714-8456D993D127}" type="presParOf" srcId="{4F8EADA1-DB85-3849-8511-961D16ADD9BA}" destId="{A3CF51A6-A0DB-6343-ACF1-ABE66E6BD3AE}" srcOrd="1" destOrd="0" presId="urn:microsoft.com/office/officeart/2005/8/layout/lProcess3"/>
    <dgm:cxn modelId="{C32CD470-E6D4-5C4B-A97F-992D5FB8235C}" type="presParOf" srcId="{4F8EADA1-DB85-3849-8511-961D16ADD9BA}" destId="{A9E61E2F-DF08-AF4B-A387-148D02DF10CD}" srcOrd="2" destOrd="0" presId="urn:microsoft.com/office/officeart/2005/8/layout/lProcess3"/>
    <dgm:cxn modelId="{4E2B74D8-56C5-854C-822D-CCA0C27AEA0B}" type="presParOf" srcId="{4F8EADA1-DB85-3849-8511-961D16ADD9BA}" destId="{EB5D9A36-9663-D045-97B7-F1B5195F63C0}" srcOrd="3" destOrd="0" presId="urn:microsoft.com/office/officeart/2005/8/layout/lProcess3"/>
    <dgm:cxn modelId="{5D7A4E13-8D41-8E41-BAA0-1F5F7F738BD5}" type="presParOf" srcId="{4F8EADA1-DB85-3849-8511-961D16ADD9BA}" destId="{948502A5-FD17-7F45-97D9-2B01C123A287}" srcOrd="4" destOrd="0" presId="urn:microsoft.com/office/officeart/2005/8/layout/lProcess3"/>
    <dgm:cxn modelId="{B1DA5E1B-0FE1-CF4D-BE6E-0A4C762C02C9}" type="presParOf" srcId="{4F8EADA1-DB85-3849-8511-961D16ADD9BA}" destId="{178182CF-9AF2-EC42-A622-AD663F5966B1}" srcOrd="5" destOrd="0" presId="urn:microsoft.com/office/officeart/2005/8/layout/lProcess3"/>
    <dgm:cxn modelId="{258143C1-1C3C-584A-9962-CF7B0D11E908}" type="presParOf" srcId="{4F8EADA1-DB85-3849-8511-961D16ADD9BA}" destId="{136159AC-5D50-0D44-82DC-346B97EF7632}"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32252-1171-6547-AE81-00A521E122E0}" type="doc">
      <dgm:prSet loTypeId="urn:microsoft.com/office/officeart/2009/3/layout/RandomtoResultProcess" loCatId="process" qsTypeId="urn:microsoft.com/office/officeart/2005/8/quickstyle/simple2" qsCatId="simple" csTypeId="urn:microsoft.com/office/officeart/2005/8/colors/colorful4" csCatId="colorful" phldr="1"/>
      <dgm:spPr/>
      <dgm:t>
        <a:bodyPr/>
        <a:lstStyle/>
        <a:p>
          <a:endParaRPr lang="en-US"/>
        </a:p>
      </dgm:t>
    </dgm:pt>
    <dgm:pt modelId="{F135AE3E-C8E9-494C-BB75-69F3EEBCA0BF}">
      <dgm:prSet/>
      <dgm:spPr/>
      <dgm:t>
        <a:bodyPr/>
        <a:lstStyle/>
        <a:p>
          <a:r>
            <a:rPr lang="en-US" dirty="0"/>
            <a:t>Setup </a:t>
          </a:r>
        </a:p>
      </dgm:t>
    </dgm:pt>
    <dgm:pt modelId="{B4294129-124E-4E49-96AC-73C5F8EB6253}" type="parTrans" cxnId="{F78CC3A6-701D-B948-9839-B27083907B20}">
      <dgm:prSet/>
      <dgm:spPr/>
      <dgm:t>
        <a:bodyPr/>
        <a:lstStyle/>
        <a:p>
          <a:endParaRPr lang="en-US"/>
        </a:p>
      </dgm:t>
    </dgm:pt>
    <dgm:pt modelId="{5BA163D6-65AE-6E40-BC1C-DB7DC1E8ED85}" type="sibTrans" cxnId="{F78CC3A6-701D-B948-9839-B27083907B20}">
      <dgm:prSet/>
      <dgm:spPr/>
      <dgm:t>
        <a:bodyPr/>
        <a:lstStyle/>
        <a:p>
          <a:endParaRPr lang="en-US"/>
        </a:p>
      </dgm:t>
    </dgm:pt>
    <dgm:pt modelId="{6FA7ACC0-5A37-2548-921A-6F20E2F788DE}">
      <dgm:prSet/>
      <dgm:spPr/>
      <dgm:t>
        <a:bodyPr/>
        <a:lstStyle/>
        <a:p>
          <a:r>
            <a:rPr lang="en-US" dirty="0"/>
            <a:t>Exercise SUT</a:t>
          </a:r>
        </a:p>
      </dgm:t>
    </dgm:pt>
    <dgm:pt modelId="{08E8A23A-6CC6-054B-B313-99DCE9F2CF83}" type="parTrans" cxnId="{54BD9A34-886C-2E4B-8FC7-EF8F837B8486}">
      <dgm:prSet/>
      <dgm:spPr/>
      <dgm:t>
        <a:bodyPr/>
        <a:lstStyle/>
        <a:p>
          <a:endParaRPr lang="en-US"/>
        </a:p>
      </dgm:t>
    </dgm:pt>
    <dgm:pt modelId="{F5816571-EBAA-A844-9402-398D8F006AA6}" type="sibTrans" cxnId="{54BD9A34-886C-2E4B-8FC7-EF8F837B8486}">
      <dgm:prSet/>
      <dgm:spPr/>
      <dgm:t>
        <a:bodyPr/>
        <a:lstStyle/>
        <a:p>
          <a:endParaRPr lang="en-US"/>
        </a:p>
      </dgm:t>
    </dgm:pt>
    <dgm:pt modelId="{41169770-A0F0-F441-B6E9-5BF218FA1E2E}">
      <dgm:prSet/>
      <dgm:spPr/>
      <dgm:t>
        <a:bodyPr/>
        <a:lstStyle/>
        <a:p>
          <a:r>
            <a:rPr lang="en-US" dirty="0"/>
            <a:t>Teardown</a:t>
          </a:r>
        </a:p>
      </dgm:t>
    </dgm:pt>
    <dgm:pt modelId="{F3B6FFE0-FA2A-7A49-B4DA-679498D3A93C}" type="parTrans" cxnId="{899FB9A1-C33B-6449-AD01-6601C50235C3}">
      <dgm:prSet/>
      <dgm:spPr/>
      <dgm:t>
        <a:bodyPr/>
        <a:lstStyle/>
        <a:p>
          <a:endParaRPr lang="en-US"/>
        </a:p>
      </dgm:t>
    </dgm:pt>
    <dgm:pt modelId="{4C7F6993-68B2-F040-AB4C-B29515E1C3CB}" type="sibTrans" cxnId="{899FB9A1-C33B-6449-AD01-6601C50235C3}">
      <dgm:prSet/>
      <dgm:spPr/>
      <dgm:t>
        <a:bodyPr/>
        <a:lstStyle/>
        <a:p>
          <a:endParaRPr lang="en-US"/>
        </a:p>
      </dgm:t>
    </dgm:pt>
    <dgm:pt modelId="{4CF0FC34-4019-044B-84A9-FEA356220D68}">
      <dgm:prSet/>
      <dgm:spPr/>
      <dgm:t>
        <a:bodyPr/>
        <a:lstStyle/>
        <a:p>
          <a:r>
            <a:rPr lang="en-US" dirty="0"/>
            <a:t>Verify Results</a:t>
          </a:r>
        </a:p>
      </dgm:t>
    </dgm:pt>
    <dgm:pt modelId="{7FCC1145-901C-3D4F-B9C1-92D63D71B177}" type="parTrans" cxnId="{455EB183-D297-B04F-B3A9-FD28AD749AAF}">
      <dgm:prSet/>
      <dgm:spPr/>
      <dgm:t>
        <a:bodyPr/>
        <a:lstStyle/>
        <a:p>
          <a:endParaRPr lang="en-US"/>
        </a:p>
      </dgm:t>
    </dgm:pt>
    <dgm:pt modelId="{AB3919D1-BC72-6944-A954-C84FAD10CF38}" type="sibTrans" cxnId="{455EB183-D297-B04F-B3A9-FD28AD749AAF}">
      <dgm:prSet/>
      <dgm:spPr/>
      <dgm:t>
        <a:bodyPr/>
        <a:lstStyle/>
        <a:p>
          <a:endParaRPr lang="en-US"/>
        </a:p>
      </dgm:t>
    </dgm:pt>
    <dgm:pt modelId="{E2BE095C-CE5B-6C44-A361-35F6330C391D}" type="pres">
      <dgm:prSet presAssocID="{9CF32252-1171-6547-AE81-00A521E122E0}" presName="Name0" presStyleCnt="0">
        <dgm:presLayoutVars>
          <dgm:dir/>
          <dgm:animOne val="branch"/>
          <dgm:animLvl val="lvl"/>
        </dgm:presLayoutVars>
      </dgm:prSet>
      <dgm:spPr/>
    </dgm:pt>
    <dgm:pt modelId="{086300F3-BCA9-F341-BA6D-43780E927EE1}" type="pres">
      <dgm:prSet presAssocID="{F135AE3E-C8E9-494C-BB75-69F3EEBCA0BF}" presName="chaos" presStyleCnt="0"/>
      <dgm:spPr/>
    </dgm:pt>
    <dgm:pt modelId="{735415E2-4F4B-6249-91ED-BA982AC63439}" type="pres">
      <dgm:prSet presAssocID="{F135AE3E-C8E9-494C-BB75-69F3EEBCA0BF}" presName="parTx1" presStyleLbl="revTx" presStyleIdx="0" presStyleCnt="3"/>
      <dgm:spPr/>
    </dgm:pt>
    <dgm:pt modelId="{7609A6AD-C77F-B04D-9CB7-BB2461907D04}" type="pres">
      <dgm:prSet presAssocID="{F135AE3E-C8E9-494C-BB75-69F3EEBCA0BF}" presName="c1" presStyleLbl="node1" presStyleIdx="0" presStyleCnt="19"/>
      <dgm:spPr/>
    </dgm:pt>
    <dgm:pt modelId="{D67F25C7-6323-3044-934C-8F0905050E8D}" type="pres">
      <dgm:prSet presAssocID="{F135AE3E-C8E9-494C-BB75-69F3EEBCA0BF}" presName="c2" presStyleLbl="node1" presStyleIdx="1" presStyleCnt="19"/>
      <dgm:spPr/>
    </dgm:pt>
    <dgm:pt modelId="{6BC7AD04-A3CC-7348-93C9-E585EF1B96AE}" type="pres">
      <dgm:prSet presAssocID="{F135AE3E-C8E9-494C-BB75-69F3EEBCA0BF}" presName="c3" presStyleLbl="node1" presStyleIdx="2" presStyleCnt="19"/>
      <dgm:spPr/>
    </dgm:pt>
    <dgm:pt modelId="{85A161F4-DEB8-8640-AE45-CBD286602B01}" type="pres">
      <dgm:prSet presAssocID="{F135AE3E-C8E9-494C-BB75-69F3EEBCA0BF}" presName="c4" presStyleLbl="node1" presStyleIdx="3" presStyleCnt="19"/>
      <dgm:spPr/>
    </dgm:pt>
    <dgm:pt modelId="{5A8069EF-7D10-9F49-A50C-2E2DA79304B8}" type="pres">
      <dgm:prSet presAssocID="{F135AE3E-C8E9-494C-BB75-69F3EEBCA0BF}" presName="c5" presStyleLbl="node1" presStyleIdx="4" presStyleCnt="19"/>
      <dgm:spPr/>
    </dgm:pt>
    <dgm:pt modelId="{137C0F55-392F-F54F-8869-837940A95784}" type="pres">
      <dgm:prSet presAssocID="{F135AE3E-C8E9-494C-BB75-69F3EEBCA0BF}" presName="c6" presStyleLbl="node1" presStyleIdx="5" presStyleCnt="19"/>
      <dgm:spPr/>
    </dgm:pt>
    <dgm:pt modelId="{90BFE637-DDA8-B344-990A-05B8EA18043C}" type="pres">
      <dgm:prSet presAssocID="{F135AE3E-C8E9-494C-BB75-69F3EEBCA0BF}" presName="c7" presStyleLbl="node1" presStyleIdx="6" presStyleCnt="19"/>
      <dgm:spPr/>
    </dgm:pt>
    <dgm:pt modelId="{343F1E3F-3916-FC42-A72E-D31391E701B2}" type="pres">
      <dgm:prSet presAssocID="{F135AE3E-C8E9-494C-BB75-69F3EEBCA0BF}" presName="c8" presStyleLbl="node1" presStyleIdx="7" presStyleCnt="19"/>
      <dgm:spPr/>
    </dgm:pt>
    <dgm:pt modelId="{24CF2CCD-DB9D-C34D-AA0D-4F980B464156}" type="pres">
      <dgm:prSet presAssocID="{F135AE3E-C8E9-494C-BB75-69F3EEBCA0BF}" presName="c9" presStyleLbl="node1" presStyleIdx="8" presStyleCnt="19"/>
      <dgm:spPr/>
    </dgm:pt>
    <dgm:pt modelId="{2964D3A3-E2B2-3049-9124-B50EFC938C04}" type="pres">
      <dgm:prSet presAssocID="{F135AE3E-C8E9-494C-BB75-69F3EEBCA0BF}" presName="c10" presStyleLbl="node1" presStyleIdx="9" presStyleCnt="19"/>
      <dgm:spPr/>
    </dgm:pt>
    <dgm:pt modelId="{8CD47F22-470F-2F4B-842B-40A6A8D16250}" type="pres">
      <dgm:prSet presAssocID="{F135AE3E-C8E9-494C-BB75-69F3EEBCA0BF}" presName="c11" presStyleLbl="node1" presStyleIdx="10" presStyleCnt="19"/>
      <dgm:spPr/>
    </dgm:pt>
    <dgm:pt modelId="{B8D535E4-BC74-6547-98F8-4470055561FC}" type="pres">
      <dgm:prSet presAssocID="{F135AE3E-C8E9-494C-BB75-69F3EEBCA0BF}" presName="c12" presStyleLbl="node1" presStyleIdx="11" presStyleCnt="19"/>
      <dgm:spPr/>
    </dgm:pt>
    <dgm:pt modelId="{C15FFF14-7D2F-1545-95E7-C1BF1ADE6A61}" type="pres">
      <dgm:prSet presAssocID="{F135AE3E-C8E9-494C-BB75-69F3EEBCA0BF}" presName="c13" presStyleLbl="node1" presStyleIdx="12" presStyleCnt="19"/>
      <dgm:spPr/>
    </dgm:pt>
    <dgm:pt modelId="{2B3FB1A4-BC5A-7048-8C27-E364D583C090}" type="pres">
      <dgm:prSet presAssocID="{F135AE3E-C8E9-494C-BB75-69F3EEBCA0BF}" presName="c14" presStyleLbl="node1" presStyleIdx="13" presStyleCnt="19"/>
      <dgm:spPr/>
    </dgm:pt>
    <dgm:pt modelId="{B3C213F4-5C64-2749-8CB7-10A1B6DD7676}" type="pres">
      <dgm:prSet presAssocID="{F135AE3E-C8E9-494C-BB75-69F3EEBCA0BF}" presName="c15" presStyleLbl="node1" presStyleIdx="14" presStyleCnt="19"/>
      <dgm:spPr/>
    </dgm:pt>
    <dgm:pt modelId="{A38B33D9-0775-C040-8892-D462D6302537}" type="pres">
      <dgm:prSet presAssocID="{F135AE3E-C8E9-494C-BB75-69F3EEBCA0BF}" presName="c16" presStyleLbl="node1" presStyleIdx="15" presStyleCnt="19"/>
      <dgm:spPr/>
    </dgm:pt>
    <dgm:pt modelId="{A0D6403E-3AE8-0147-B572-3B935CEC48DF}" type="pres">
      <dgm:prSet presAssocID="{F135AE3E-C8E9-494C-BB75-69F3EEBCA0BF}" presName="c17" presStyleLbl="node1" presStyleIdx="16" presStyleCnt="19"/>
      <dgm:spPr/>
    </dgm:pt>
    <dgm:pt modelId="{93BD37D7-DF97-1D4E-B4F3-415E9B1AB5A5}" type="pres">
      <dgm:prSet presAssocID="{F135AE3E-C8E9-494C-BB75-69F3EEBCA0BF}" presName="c18" presStyleLbl="node1" presStyleIdx="17" presStyleCnt="19"/>
      <dgm:spPr/>
    </dgm:pt>
    <dgm:pt modelId="{6EC10C47-605F-194C-A85C-B84AC5D54A66}" type="pres">
      <dgm:prSet presAssocID="{5BA163D6-65AE-6E40-BC1C-DB7DC1E8ED85}" presName="chevronComposite1" presStyleCnt="0"/>
      <dgm:spPr/>
    </dgm:pt>
    <dgm:pt modelId="{254F8114-D740-7046-B12B-9571CE8F0FA5}" type="pres">
      <dgm:prSet presAssocID="{5BA163D6-65AE-6E40-BC1C-DB7DC1E8ED85}" presName="chevron1" presStyleLbl="sibTrans2D1" presStyleIdx="0" presStyleCnt="3"/>
      <dgm:spPr/>
    </dgm:pt>
    <dgm:pt modelId="{AAC99BFD-4FAC-EE48-AD96-B0E1F6F9CCAE}" type="pres">
      <dgm:prSet presAssocID="{5BA163D6-65AE-6E40-BC1C-DB7DC1E8ED85}" presName="spChevron1" presStyleCnt="0"/>
      <dgm:spPr/>
    </dgm:pt>
    <dgm:pt modelId="{4EEDFA30-75BA-5D43-B9ED-34A54091E34D}" type="pres">
      <dgm:prSet presAssocID="{6FA7ACC0-5A37-2548-921A-6F20E2F788DE}" presName="middle" presStyleCnt="0"/>
      <dgm:spPr/>
    </dgm:pt>
    <dgm:pt modelId="{D192AADD-6E96-B24F-9123-F5A74DBA11CB}" type="pres">
      <dgm:prSet presAssocID="{6FA7ACC0-5A37-2548-921A-6F20E2F788DE}" presName="parTxMid" presStyleLbl="revTx" presStyleIdx="1" presStyleCnt="3"/>
      <dgm:spPr/>
    </dgm:pt>
    <dgm:pt modelId="{393F41D8-3C1D-2E43-8DE8-D1494854955D}" type="pres">
      <dgm:prSet presAssocID="{6FA7ACC0-5A37-2548-921A-6F20E2F788DE}" presName="spMid" presStyleCnt="0"/>
      <dgm:spPr/>
    </dgm:pt>
    <dgm:pt modelId="{5E490669-2337-4E4D-8070-224B6A392373}" type="pres">
      <dgm:prSet presAssocID="{F5816571-EBAA-A844-9402-398D8F006AA6}" presName="chevronComposite1" presStyleCnt="0"/>
      <dgm:spPr/>
    </dgm:pt>
    <dgm:pt modelId="{7DFEB418-322A-134F-8334-9984D8848260}" type="pres">
      <dgm:prSet presAssocID="{F5816571-EBAA-A844-9402-398D8F006AA6}" presName="chevron1" presStyleLbl="sibTrans2D1" presStyleIdx="1" presStyleCnt="3"/>
      <dgm:spPr/>
    </dgm:pt>
    <dgm:pt modelId="{E21104E2-D5E8-2047-A76D-0FD9AB13ABDD}" type="pres">
      <dgm:prSet presAssocID="{F5816571-EBAA-A844-9402-398D8F006AA6}" presName="spChevron1" presStyleCnt="0"/>
      <dgm:spPr/>
    </dgm:pt>
    <dgm:pt modelId="{DA99ECE2-16FC-BB43-9FA9-3EE1DB5E364D}" type="pres">
      <dgm:prSet presAssocID="{4CF0FC34-4019-044B-84A9-FEA356220D68}" presName="middle" presStyleCnt="0"/>
      <dgm:spPr/>
    </dgm:pt>
    <dgm:pt modelId="{3F3A25D5-0985-BA4F-BAA1-30D53FB00E61}" type="pres">
      <dgm:prSet presAssocID="{4CF0FC34-4019-044B-84A9-FEA356220D68}" presName="parTxMid" presStyleLbl="revTx" presStyleIdx="2" presStyleCnt="3"/>
      <dgm:spPr/>
    </dgm:pt>
    <dgm:pt modelId="{179F0FF4-E65D-4342-9DEB-9376976A2F3B}" type="pres">
      <dgm:prSet presAssocID="{4CF0FC34-4019-044B-84A9-FEA356220D68}" presName="spMid" presStyleCnt="0"/>
      <dgm:spPr/>
    </dgm:pt>
    <dgm:pt modelId="{F51842B3-5B54-E245-940D-8E4E64A91754}" type="pres">
      <dgm:prSet presAssocID="{AB3919D1-BC72-6944-A954-C84FAD10CF38}" presName="chevronComposite1" presStyleCnt="0"/>
      <dgm:spPr/>
    </dgm:pt>
    <dgm:pt modelId="{56ABC939-2FDD-034D-AD22-2F7E253FB79E}" type="pres">
      <dgm:prSet presAssocID="{AB3919D1-BC72-6944-A954-C84FAD10CF38}" presName="chevron1" presStyleLbl="sibTrans2D1" presStyleIdx="2" presStyleCnt="3"/>
      <dgm:spPr/>
    </dgm:pt>
    <dgm:pt modelId="{612EC245-26FE-F246-A66A-A349F0508003}" type="pres">
      <dgm:prSet presAssocID="{AB3919D1-BC72-6944-A954-C84FAD10CF38}" presName="spChevron1" presStyleCnt="0"/>
      <dgm:spPr/>
    </dgm:pt>
    <dgm:pt modelId="{684D659A-DF69-314F-A071-5A3AB706ACFE}" type="pres">
      <dgm:prSet presAssocID="{41169770-A0F0-F441-B6E9-5BF218FA1E2E}" presName="last" presStyleCnt="0"/>
      <dgm:spPr/>
    </dgm:pt>
    <dgm:pt modelId="{10B35CB8-5C88-5441-A2C8-AB9D5726CA35}" type="pres">
      <dgm:prSet presAssocID="{41169770-A0F0-F441-B6E9-5BF218FA1E2E}" presName="circleTx" presStyleLbl="node1" presStyleIdx="18" presStyleCnt="19"/>
      <dgm:spPr/>
    </dgm:pt>
    <dgm:pt modelId="{D56F6E04-EB29-E341-8A6B-EC67FC0B9DA5}" type="pres">
      <dgm:prSet presAssocID="{41169770-A0F0-F441-B6E9-5BF218FA1E2E}" presName="spN" presStyleCnt="0"/>
      <dgm:spPr/>
    </dgm:pt>
  </dgm:ptLst>
  <dgm:cxnLst>
    <dgm:cxn modelId="{4D859512-4C39-B347-A0BC-00B59E67B469}" type="presOf" srcId="{41169770-A0F0-F441-B6E9-5BF218FA1E2E}" destId="{10B35CB8-5C88-5441-A2C8-AB9D5726CA35}" srcOrd="0" destOrd="0" presId="urn:microsoft.com/office/officeart/2009/3/layout/RandomtoResultProcess"/>
    <dgm:cxn modelId="{5D940125-3509-3146-BBD4-632D48AE7A66}" type="presOf" srcId="{F135AE3E-C8E9-494C-BB75-69F3EEBCA0BF}" destId="{735415E2-4F4B-6249-91ED-BA982AC63439}" srcOrd="0" destOrd="0" presId="urn:microsoft.com/office/officeart/2009/3/layout/RandomtoResultProcess"/>
    <dgm:cxn modelId="{54BD9A34-886C-2E4B-8FC7-EF8F837B8486}" srcId="{9CF32252-1171-6547-AE81-00A521E122E0}" destId="{6FA7ACC0-5A37-2548-921A-6F20E2F788DE}" srcOrd="1" destOrd="0" parTransId="{08E8A23A-6CC6-054B-B313-99DCE9F2CF83}" sibTransId="{F5816571-EBAA-A844-9402-398D8F006AA6}"/>
    <dgm:cxn modelId="{D3DA5C74-80FD-BE47-A9FA-5330C7566602}" type="presOf" srcId="{9CF32252-1171-6547-AE81-00A521E122E0}" destId="{E2BE095C-CE5B-6C44-A361-35F6330C391D}" srcOrd="0" destOrd="0" presId="urn:microsoft.com/office/officeart/2009/3/layout/RandomtoResultProcess"/>
    <dgm:cxn modelId="{455EB183-D297-B04F-B3A9-FD28AD749AAF}" srcId="{9CF32252-1171-6547-AE81-00A521E122E0}" destId="{4CF0FC34-4019-044B-84A9-FEA356220D68}" srcOrd="2" destOrd="0" parTransId="{7FCC1145-901C-3D4F-B9C1-92D63D71B177}" sibTransId="{AB3919D1-BC72-6944-A954-C84FAD10CF38}"/>
    <dgm:cxn modelId="{27D6B1A1-F62C-0B41-9075-B2B5D60CDE8D}" type="presOf" srcId="{4CF0FC34-4019-044B-84A9-FEA356220D68}" destId="{3F3A25D5-0985-BA4F-BAA1-30D53FB00E61}" srcOrd="0" destOrd="0" presId="urn:microsoft.com/office/officeart/2009/3/layout/RandomtoResultProcess"/>
    <dgm:cxn modelId="{899FB9A1-C33B-6449-AD01-6601C50235C3}" srcId="{9CF32252-1171-6547-AE81-00A521E122E0}" destId="{41169770-A0F0-F441-B6E9-5BF218FA1E2E}" srcOrd="3" destOrd="0" parTransId="{F3B6FFE0-FA2A-7A49-B4DA-679498D3A93C}" sibTransId="{4C7F6993-68B2-F040-AB4C-B29515E1C3CB}"/>
    <dgm:cxn modelId="{F78CC3A6-701D-B948-9839-B27083907B20}" srcId="{9CF32252-1171-6547-AE81-00A521E122E0}" destId="{F135AE3E-C8E9-494C-BB75-69F3EEBCA0BF}" srcOrd="0" destOrd="0" parTransId="{B4294129-124E-4E49-96AC-73C5F8EB6253}" sibTransId="{5BA163D6-65AE-6E40-BC1C-DB7DC1E8ED85}"/>
    <dgm:cxn modelId="{CABD23EE-2A7D-F84B-B4CA-50AB38A60517}" type="presOf" srcId="{6FA7ACC0-5A37-2548-921A-6F20E2F788DE}" destId="{D192AADD-6E96-B24F-9123-F5A74DBA11CB}" srcOrd="0" destOrd="0" presId="urn:microsoft.com/office/officeart/2009/3/layout/RandomtoResultProcess"/>
    <dgm:cxn modelId="{8B4E0AF1-FFFA-CC4F-9C1E-03FD50AC1BA7}" type="presParOf" srcId="{E2BE095C-CE5B-6C44-A361-35F6330C391D}" destId="{086300F3-BCA9-F341-BA6D-43780E927EE1}" srcOrd="0" destOrd="0" presId="urn:microsoft.com/office/officeart/2009/3/layout/RandomtoResultProcess"/>
    <dgm:cxn modelId="{78B6967C-C12F-7E41-A76E-7660530C04CE}" type="presParOf" srcId="{086300F3-BCA9-F341-BA6D-43780E927EE1}" destId="{735415E2-4F4B-6249-91ED-BA982AC63439}" srcOrd="0" destOrd="0" presId="urn:microsoft.com/office/officeart/2009/3/layout/RandomtoResultProcess"/>
    <dgm:cxn modelId="{933AC6A0-E53A-114B-80D8-47E6B2D0FB30}" type="presParOf" srcId="{086300F3-BCA9-F341-BA6D-43780E927EE1}" destId="{7609A6AD-C77F-B04D-9CB7-BB2461907D04}" srcOrd="1" destOrd="0" presId="urn:microsoft.com/office/officeart/2009/3/layout/RandomtoResultProcess"/>
    <dgm:cxn modelId="{24291AB1-09D3-6A40-BA56-87923C5AADDD}" type="presParOf" srcId="{086300F3-BCA9-F341-BA6D-43780E927EE1}" destId="{D67F25C7-6323-3044-934C-8F0905050E8D}" srcOrd="2" destOrd="0" presId="urn:microsoft.com/office/officeart/2009/3/layout/RandomtoResultProcess"/>
    <dgm:cxn modelId="{36D9F2DA-8FB5-714E-8849-37806DF9071C}" type="presParOf" srcId="{086300F3-BCA9-F341-BA6D-43780E927EE1}" destId="{6BC7AD04-A3CC-7348-93C9-E585EF1B96AE}" srcOrd="3" destOrd="0" presId="urn:microsoft.com/office/officeart/2009/3/layout/RandomtoResultProcess"/>
    <dgm:cxn modelId="{54F5F3FD-F3B9-3941-B1A6-FA575A3EF95E}" type="presParOf" srcId="{086300F3-BCA9-F341-BA6D-43780E927EE1}" destId="{85A161F4-DEB8-8640-AE45-CBD286602B01}" srcOrd="4" destOrd="0" presId="urn:microsoft.com/office/officeart/2009/3/layout/RandomtoResultProcess"/>
    <dgm:cxn modelId="{016DC2D3-0706-1E43-B9FD-46B36DD36276}" type="presParOf" srcId="{086300F3-BCA9-F341-BA6D-43780E927EE1}" destId="{5A8069EF-7D10-9F49-A50C-2E2DA79304B8}" srcOrd="5" destOrd="0" presId="urn:microsoft.com/office/officeart/2009/3/layout/RandomtoResultProcess"/>
    <dgm:cxn modelId="{C51AF584-E3DA-8548-B298-C199B46EDA5F}" type="presParOf" srcId="{086300F3-BCA9-F341-BA6D-43780E927EE1}" destId="{137C0F55-392F-F54F-8869-837940A95784}" srcOrd="6" destOrd="0" presId="urn:microsoft.com/office/officeart/2009/3/layout/RandomtoResultProcess"/>
    <dgm:cxn modelId="{6845A55F-E854-0D48-BC4C-C6B49FB18D4E}" type="presParOf" srcId="{086300F3-BCA9-F341-BA6D-43780E927EE1}" destId="{90BFE637-DDA8-B344-990A-05B8EA18043C}" srcOrd="7" destOrd="0" presId="urn:microsoft.com/office/officeart/2009/3/layout/RandomtoResultProcess"/>
    <dgm:cxn modelId="{6BA9B1F7-049D-0646-8CDA-EA86D4B67A04}" type="presParOf" srcId="{086300F3-BCA9-F341-BA6D-43780E927EE1}" destId="{343F1E3F-3916-FC42-A72E-D31391E701B2}" srcOrd="8" destOrd="0" presId="urn:microsoft.com/office/officeart/2009/3/layout/RandomtoResultProcess"/>
    <dgm:cxn modelId="{142F7CCC-DB15-9B4C-B703-03E6A3DA59B5}" type="presParOf" srcId="{086300F3-BCA9-F341-BA6D-43780E927EE1}" destId="{24CF2CCD-DB9D-C34D-AA0D-4F980B464156}" srcOrd="9" destOrd="0" presId="urn:microsoft.com/office/officeart/2009/3/layout/RandomtoResultProcess"/>
    <dgm:cxn modelId="{41F21D3E-08C7-A04A-BF7B-E0DEE301B3FB}" type="presParOf" srcId="{086300F3-BCA9-F341-BA6D-43780E927EE1}" destId="{2964D3A3-E2B2-3049-9124-B50EFC938C04}" srcOrd="10" destOrd="0" presId="urn:microsoft.com/office/officeart/2009/3/layout/RandomtoResultProcess"/>
    <dgm:cxn modelId="{0C271378-FC1D-6740-BED0-DF9A5A5EE90D}" type="presParOf" srcId="{086300F3-BCA9-F341-BA6D-43780E927EE1}" destId="{8CD47F22-470F-2F4B-842B-40A6A8D16250}" srcOrd="11" destOrd="0" presId="urn:microsoft.com/office/officeart/2009/3/layout/RandomtoResultProcess"/>
    <dgm:cxn modelId="{7C6D24C7-64EA-9C41-B197-78B87207D049}" type="presParOf" srcId="{086300F3-BCA9-F341-BA6D-43780E927EE1}" destId="{B8D535E4-BC74-6547-98F8-4470055561FC}" srcOrd="12" destOrd="0" presId="urn:microsoft.com/office/officeart/2009/3/layout/RandomtoResultProcess"/>
    <dgm:cxn modelId="{73F290A0-0A4F-4C49-BC39-C049B169753A}" type="presParOf" srcId="{086300F3-BCA9-F341-BA6D-43780E927EE1}" destId="{C15FFF14-7D2F-1545-95E7-C1BF1ADE6A61}" srcOrd="13" destOrd="0" presId="urn:microsoft.com/office/officeart/2009/3/layout/RandomtoResultProcess"/>
    <dgm:cxn modelId="{27B818C4-D911-924E-986C-124DEE55928D}" type="presParOf" srcId="{086300F3-BCA9-F341-BA6D-43780E927EE1}" destId="{2B3FB1A4-BC5A-7048-8C27-E364D583C090}" srcOrd="14" destOrd="0" presId="urn:microsoft.com/office/officeart/2009/3/layout/RandomtoResultProcess"/>
    <dgm:cxn modelId="{DC47F626-387B-8249-8D5C-4D3B76E3C132}" type="presParOf" srcId="{086300F3-BCA9-F341-BA6D-43780E927EE1}" destId="{B3C213F4-5C64-2749-8CB7-10A1B6DD7676}" srcOrd="15" destOrd="0" presId="urn:microsoft.com/office/officeart/2009/3/layout/RandomtoResultProcess"/>
    <dgm:cxn modelId="{EAE3E906-1F36-2845-A6D8-49505F1023CE}" type="presParOf" srcId="{086300F3-BCA9-F341-BA6D-43780E927EE1}" destId="{A38B33D9-0775-C040-8892-D462D6302537}" srcOrd="16" destOrd="0" presId="urn:microsoft.com/office/officeart/2009/3/layout/RandomtoResultProcess"/>
    <dgm:cxn modelId="{D15A7593-51D6-234D-97BD-6F13BA6A1A53}" type="presParOf" srcId="{086300F3-BCA9-F341-BA6D-43780E927EE1}" destId="{A0D6403E-3AE8-0147-B572-3B935CEC48DF}" srcOrd="17" destOrd="0" presId="urn:microsoft.com/office/officeart/2009/3/layout/RandomtoResultProcess"/>
    <dgm:cxn modelId="{729E50AB-BC61-2A46-9359-9C7752DD3BD0}" type="presParOf" srcId="{086300F3-BCA9-F341-BA6D-43780E927EE1}" destId="{93BD37D7-DF97-1D4E-B4F3-415E9B1AB5A5}" srcOrd="18" destOrd="0" presId="urn:microsoft.com/office/officeart/2009/3/layout/RandomtoResultProcess"/>
    <dgm:cxn modelId="{BED12C00-17A4-3848-A8FA-E8136972B9C0}" type="presParOf" srcId="{E2BE095C-CE5B-6C44-A361-35F6330C391D}" destId="{6EC10C47-605F-194C-A85C-B84AC5D54A66}" srcOrd="1" destOrd="0" presId="urn:microsoft.com/office/officeart/2009/3/layout/RandomtoResultProcess"/>
    <dgm:cxn modelId="{F253B0E3-817E-374C-BFAC-B3C50AF9C0BA}" type="presParOf" srcId="{6EC10C47-605F-194C-A85C-B84AC5D54A66}" destId="{254F8114-D740-7046-B12B-9571CE8F0FA5}" srcOrd="0" destOrd="0" presId="urn:microsoft.com/office/officeart/2009/3/layout/RandomtoResultProcess"/>
    <dgm:cxn modelId="{CB5A3677-0940-1043-817C-493E12615310}" type="presParOf" srcId="{6EC10C47-605F-194C-A85C-B84AC5D54A66}" destId="{AAC99BFD-4FAC-EE48-AD96-B0E1F6F9CCAE}" srcOrd="1" destOrd="0" presId="urn:microsoft.com/office/officeart/2009/3/layout/RandomtoResultProcess"/>
    <dgm:cxn modelId="{85CF501F-EC86-2A4A-B534-2BFD906A12CB}" type="presParOf" srcId="{E2BE095C-CE5B-6C44-A361-35F6330C391D}" destId="{4EEDFA30-75BA-5D43-B9ED-34A54091E34D}" srcOrd="2" destOrd="0" presId="urn:microsoft.com/office/officeart/2009/3/layout/RandomtoResultProcess"/>
    <dgm:cxn modelId="{71495142-CC27-B646-8B8C-0454A2D14DC0}" type="presParOf" srcId="{4EEDFA30-75BA-5D43-B9ED-34A54091E34D}" destId="{D192AADD-6E96-B24F-9123-F5A74DBA11CB}" srcOrd="0" destOrd="0" presId="urn:microsoft.com/office/officeart/2009/3/layout/RandomtoResultProcess"/>
    <dgm:cxn modelId="{897897F4-1451-6E4F-A8FB-CAC6C7E925E9}" type="presParOf" srcId="{4EEDFA30-75BA-5D43-B9ED-34A54091E34D}" destId="{393F41D8-3C1D-2E43-8DE8-D1494854955D}" srcOrd="1" destOrd="0" presId="urn:microsoft.com/office/officeart/2009/3/layout/RandomtoResultProcess"/>
    <dgm:cxn modelId="{8623A996-0AA1-6B41-82D7-47142FC75CFB}" type="presParOf" srcId="{E2BE095C-CE5B-6C44-A361-35F6330C391D}" destId="{5E490669-2337-4E4D-8070-224B6A392373}" srcOrd="3" destOrd="0" presId="urn:microsoft.com/office/officeart/2009/3/layout/RandomtoResultProcess"/>
    <dgm:cxn modelId="{6B2E814A-AB6B-E744-811C-9D15313CBB5C}" type="presParOf" srcId="{5E490669-2337-4E4D-8070-224B6A392373}" destId="{7DFEB418-322A-134F-8334-9984D8848260}" srcOrd="0" destOrd="0" presId="urn:microsoft.com/office/officeart/2009/3/layout/RandomtoResultProcess"/>
    <dgm:cxn modelId="{B1F7E9BC-E98A-5F4E-9B2D-76DE19144CEB}" type="presParOf" srcId="{5E490669-2337-4E4D-8070-224B6A392373}" destId="{E21104E2-D5E8-2047-A76D-0FD9AB13ABDD}" srcOrd="1" destOrd="0" presId="urn:microsoft.com/office/officeart/2009/3/layout/RandomtoResultProcess"/>
    <dgm:cxn modelId="{895C786C-8BA5-0F49-B548-5BF44AD5BCD4}" type="presParOf" srcId="{E2BE095C-CE5B-6C44-A361-35F6330C391D}" destId="{DA99ECE2-16FC-BB43-9FA9-3EE1DB5E364D}" srcOrd="4" destOrd="0" presId="urn:microsoft.com/office/officeart/2009/3/layout/RandomtoResultProcess"/>
    <dgm:cxn modelId="{E5C9FC5A-9E78-014E-A2F6-182DC3CD786B}" type="presParOf" srcId="{DA99ECE2-16FC-BB43-9FA9-3EE1DB5E364D}" destId="{3F3A25D5-0985-BA4F-BAA1-30D53FB00E61}" srcOrd="0" destOrd="0" presId="urn:microsoft.com/office/officeart/2009/3/layout/RandomtoResultProcess"/>
    <dgm:cxn modelId="{A0836F93-DDA7-874C-B257-269BFD68B28E}" type="presParOf" srcId="{DA99ECE2-16FC-BB43-9FA9-3EE1DB5E364D}" destId="{179F0FF4-E65D-4342-9DEB-9376976A2F3B}" srcOrd="1" destOrd="0" presId="urn:microsoft.com/office/officeart/2009/3/layout/RandomtoResultProcess"/>
    <dgm:cxn modelId="{D4836E3F-A5EE-8F4A-9A55-300FAF647EA4}" type="presParOf" srcId="{E2BE095C-CE5B-6C44-A361-35F6330C391D}" destId="{F51842B3-5B54-E245-940D-8E4E64A91754}" srcOrd="5" destOrd="0" presId="urn:microsoft.com/office/officeart/2009/3/layout/RandomtoResultProcess"/>
    <dgm:cxn modelId="{773EE82F-2D78-7E4E-9FAC-C08DBDB95BC9}" type="presParOf" srcId="{F51842B3-5B54-E245-940D-8E4E64A91754}" destId="{56ABC939-2FDD-034D-AD22-2F7E253FB79E}" srcOrd="0" destOrd="0" presId="urn:microsoft.com/office/officeart/2009/3/layout/RandomtoResultProcess"/>
    <dgm:cxn modelId="{FB1CFC3A-C935-124D-816B-B76EB2D889D4}" type="presParOf" srcId="{F51842B3-5B54-E245-940D-8E4E64A91754}" destId="{612EC245-26FE-F246-A66A-A349F0508003}" srcOrd="1" destOrd="0" presId="urn:microsoft.com/office/officeart/2009/3/layout/RandomtoResultProcess"/>
    <dgm:cxn modelId="{E760A81B-6026-9544-8519-313145D6CE49}" type="presParOf" srcId="{E2BE095C-CE5B-6C44-A361-35F6330C391D}" destId="{684D659A-DF69-314F-A071-5A3AB706ACFE}" srcOrd="6" destOrd="0" presId="urn:microsoft.com/office/officeart/2009/3/layout/RandomtoResultProcess"/>
    <dgm:cxn modelId="{84E2A28E-556F-294F-A640-7A96657FE6E7}" type="presParOf" srcId="{684D659A-DF69-314F-A071-5A3AB706ACFE}" destId="{10B35CB8-5C88-5441-A2C8-AB9D5726CA35}" srcOrd="0" destOrd="0" presId="urn:microsoft.com/office/officeart/2009/3/layout/RandomtoResultProcess"/>
    <dgm:cxn modelId="{D902F80D-1FE5-F04A-95EA-D003A7C5CC45}" type="presParOf" srcId="{684D659A-DF69-314F-A071-5A3AB706ACFE}" destId="{D56F6E04-EB29-E341-8A6B-EC67FC0B9DA5}"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BBFFAB-0BBB-6A48-BB0B-61AD5980C765}" type="doc">
      <dgm:prSet loTypeId="urn:microsoft.com/office/officeart/2005/8/layout/lProcess3" loCatId="process" qsTypeId="urn:microsoft.com/office/officeart/2005/8/quickstyle/simple1" qsCatId="simple" csTypeId="urn:microsoft.com/office/officeart/2005/8/colors/colorful4" csCatId="colorful" phldr="1"/>
      <dgm:spPr/>
      <dgm:t>
        <a:bodyPr/>
        <a:lstStyle/>
        <a:p>
          <a:endParaRPr lang="en-US"/>
        </a:p>
      </dgm:t>
    </dgm:pt>
    <dgm:pt modelId="{F7CC01D0-A0D0-F44F-9CC2-E1451D0A3D9F}">
      <dgm:prSet/>
      <dgm:spPr/>
      <dgm:t>
        <a:bodyPr/>
        <a:lstStyle/>
        <a:p>
          <a:r>
            <a:rPr lang="en-US" dirty="0"/>
            <a:t>Light Weight</a:t>
          </a:r>
        </a:p>
      </dgm:t>
    </dgm:pt>
    <dgm:pt modelId="{949CCD22-81BD-0346-8C3A-378A76174036}" type="parTrans" cxnId="{BA969CD3-54B9-2240-BCE5-F4DA9FD48610}">
      <dgm:prSet/>
      <dgm:spPr/>
      <dgm:t>
        <a:bodyPr/>
        <a:lstStyle/>
        <a:p>
          <a:endParaRPr lang="en-US"/>
        </a:p>
      </dgm:t>
    </dgm:pt>
    <dgm:pt modelId="{70107A7C-2212-F946-A1A0-3E7DF6D9F8EA}" type="sibTrans" cxnId="{BA969CD3-54B9-2240-BCE5-F4DA9FD48610}">
      <dgm:prSet/>
      <dgm:spPr/>
      <dgm:t>
        <a:bodyPr/>
        <a:lstStyle/>
        <a:p>
          <a:endParaRPr lang="en-US"/>
        </a:p>
      </dgm:t>
    </dgm:pt>
    <dgm:pt modelId="{D37DBABA-3197-0040-ADB5-2FA6B5AF912C}">
      <dgm:prSet/>
      <dgm:spPr/>
      <dgm:t>
        <a:bodyPr/>
        <a:lstStyle/>
        <a:p>
          <a:r>
            <a:rPr lang="en-US" b="0" i="0" dirty="0"/>
            <a:t>Dom Testing Library</a:t>
          </a:r>
          <a:endParaRPr lang="en-US" dirty="0"/>
        </a:p>
      </dgm:t>
    </dgm:pt>
    <dgm:pt modelId="{272415AD-CA14-1F4A-BCB7-7363DA0A4A37}" type="parTrans" cxnId="{EAEC17DD-F6F5-4A41-8532-7105DEC1AFB4}">
      <dgm:prSet/>
      <dgm:spPr/>
      <dgm:t>
        <a:bodyPr/>
        <a:lstStyle/>
        <a:p>
          <a:endParaRPr lang="en-US"/>
        </a:p>
      </dgm:t>
    </dgm:pt>
    <dgm:pt modelId="{9B9651ED-D472-334E-B85A-6EA9E3FAE25C}" type="sibTrans" cxnId="{EAEC17DD-F6F5-4A41-8532-7105DEC1AFB4}">
      <dgm:prSet/>
      <dgm:spPr/>
      <dgm:t>
        <a:bodyPr/>
        <a:lstStyle/>
        <a:p>
          <a:endParaRPr lang="en-US"/>
        </a:p>
      </dgm:t>
    </dgm:pt>
    <dgm:pt modelId="{0D876F6C-8700-704A-8F65-8418DFAFD22B}">
      <dgm:prSet/>
      <dgm:spPr/>
      <dgm:t>
        <a:bodyPr/>
        <a:lstStyle/>
        <a:p>
          <a:r>
            <a:rPr lang="en-US" b="0" i="0" dirty="0"/>
            <a:t>Promotes Good Tests</a:t>
          </a:r>
        </a:p>
      </dgm:t>
    </dgm:pt>
    <dgm:pt modelId="{97271DD5-CE82-0D4B-B62A-3C18309E5735}" type="parTrans" cxnId="{C89225BA-80EE-5A42-8438-F1F93115DC5A}">
      <dgm:prSet/>
      <dgm:spPr/>
      <dgm:t>
        <a:bodyPr/>
        <a:lstStyle/>
        <a:p>
          <a:endParaRPr lang="en-US"/>
        </a:p>
      </dgm:t>
    </dgm:pt>
    <dgm:pt modelId="{BF3D5EA8-B972-6F49-9BDA-55BBF8D1EC99}" type="sibTrans" cxnId="{C89225BA-80EE-5A42-8438-F1F93115DC5A}">
      <dgm:prSet/>
      <dgm:spPr/>
      <dgm:t>
        <a:bodyPr/>
        <a:lstStyle/>
        <a:p>
          <a:endParaRPr lang="en-US"/>
        </a:p>
      </dgm:t>
    </dgm:pt>
    <dgm:pt modelId="{A8AB4E91-BF4F-AE4E-916B-C961CB39B6BC}">
      <dgm:prSet/>
      <dgm:spPr/>
      <dgm:t>
        <a:bodyPr/>
        <a:lstStyle/>
        <a:p>
          <a:r>
            <a:rPr lang="en-US" dirty="0"/>
            <a:t>User Based</a:t>
          </a:r>
        </a:p>
      </dgm:t>
    </dgm:pt>
    <dgm:pt modelId="{8342E4E7-1568-FC47-9755-EED72D421213}" type="parTrans" cxnId="{7B8858D3-9570-3840-BA95-CA7114C9BEB9}">
      <dgm:prSet/>
      <dgm:spPr/>
      <dgm:t>
        <a:bodyPr/>
        <a:lstStyle/>
        <a:p>
          <a:endParaRPr lang="en-US"/>
        </a:p>
      </dgm:t>
    </dgm:pt>
    <dgm:pt modelId="{DAE386AD-1DC5-5746-B91B-BAD5B205B609}" type="sibTrans" cxnId="{7B8858D3-9570-3840-BA95-CA7114C9BEB9}">
      <dgm:prSet/>
      <dgm:spPr/>
      <dgm:t>
        <a:bodyPr/>
        <a:lstStyle/>
        <a:p>
          <a:endParaRPr lang="en-US"/>
        </a:p>
      </dgm:t>
    </dgm:pt>
    <dgm:pt modelId="{68579DC4-4C49-1149-A1D2-E6A2C5CCE5F9}">
      <dgm:prSet/>
      <dgm:spPr/>
      <dgm:t>
        <a:bodyPr/>
        <a:lstStyle/>
        <a:p>
          <a:r>
            <a:rPr lang="en-US" dirty="0"/>
            <a:t>Good APIs</a:t>
          </a:r>
        </a:p>
      </dgm:t>
    </dgm:pt>
    <dgm:pt modelId="{1F764CE7-B1FB-E446-9B64-002F14D6BAB2}" type="parTrans" cxnId="{D1172784-1EA7-014D-86A6-5101AEFAFC45}">
      <dgm:prSet/>
      <dgm:spPr/>
      <dgm:t>
        <a:bodyPr/>
        <a:lstStyle/>
        <a:p>
          <a:endParaRPr lang="en-US"/>
        </a:p>
      </dgm:t>
    </dgm:pt>
    <dgm:pt modelId="{B0826F27-2EB9-1A47-B4A4-64DF034D89C9}" type="sibTrans" cxnId="{D1172784-1EA7-014D-86A6-5101AEFAFC45}">
      <dgm:prSet/>
      <dgm:spPr/>
      <dgm:t>
        <a:bodyPr/>
        <a:lstStyle/>
        <a:p>
          <a:endParaRPr lang="en-US"/>
        </a:p>
      </dgm:t>
    </dgm:pt>
    <dgm:pt modelId="{43BE776F-66BC-E64D-9195-1AC3F42031E4}">
      <dgm:prSet/>
      <dgm:spPr/>
      <dgm:t>
        <a:bodyPr/>
        <a:lstStyle/>
        <a:p>
          <a:r>
            <a:rPr lang="en-US" b="0" i="0" dirty="0"/>
            <a:t>Light weight</a:t>
          </a:r>
          <a:endParaRPr lang="en-US" dirty="0"/>
        </a:p>
      </dgm:t>
    </dgm:pt>
    <dgm:pt modelId="{CE07AD72-5E4D-9A42-8C58-D9E09B57CBE5}" type="parTrans" cxnId="{EBD22E43-8388-6945-BB64-332ADC33F7D4}">
      <dgm:prSet/>
      <dgm:spPr/>
      <dgm:t>
        <a:bodyPr/>
        <a:lstStyle/>
        <a:p>
          <a:endParaRPr lang="en-US"/>
        </a:p>
      </dgm:t>
    </dgm:pt>
    <dgm:pt modelId="{4C6F6DD6-046D-BA4C-863E-F30BDB0D36F0}" type="sibTrans" cxnId="{EBD22E43-8388-6945-BB64-332ADC33F7D4}">
      <dgm:prSet/>
      <dgm:spPr/>
      <dgm:t>
        <a:bodyPr/>
        <a:lstStyle/>
        <a:p>
          <a:endParaRPr lang="en-US"/>
        </a:p>
      </dgm:t>
    </dgm:pt>
    <dgm:pt modelId="{F139A407-15A0-AA4A-B69A-4FA4D33F22D7}">
      <dgm:prSet/>
      <dgm:spPr/>
      <dgm:t>
        <a:bodyPr/>
        <a:lstStyle/>
        <a:p>
          <a:r>
            <a:rPr lang="en-US" dirty="0"/>
            <a:t>Enhances JEST</a:t>
          </a:r>
        </a:p>
      </dgm:t>
    </dgm:pt>
    <dgm:pt modelId="{E0B8ED38-B7B1-9740-9BCE-09AAEC2B8BFB}" type="parTrans" cxnId="{414F7B41-BA4A-2143-B03C-40EBC2086B04}">
      <dgm:prSet/>
      <dgm:spPr/>
      <dgm:t>
        <a:bodyPr/>
        <a:lstStyle/>
        <a:p>
          <a:endParaRPr lang="en-US"/>
        </a:p>
      </dgm:t>
    </dgm:pt>
    <dgm:pt modelId="{C45FDF65-2BCE-BE41-B557-1256797923B6}" type="sibTrans" cxnId="{414F7B41-BA4A-2143-B03C-40EBC2086B04}">
      <dgm:prSet/>
      <dgm:spPr/>
      <dgm:t>
        <a:bodyPr/>
        <a:lstStyle/>
        <a:p>
          <a:endParaRPr lang="en-US"/>
        </a:p>
      </dgm:t>
    </dgm:pt>
    <dgm:pt modelId="{A8B4AE62-0DA0-374F-A274-FF657F255811}">
      <dgm:prSet/>
      <dgm:spPr/>
      <dgm:t>
        <a:bodyPr/>
        <a:lstStyle/>
        <a:p>
          <a:r>
            <a:rPr lang="en-US" dirty="0"/>
            <a:t>Simple</a:t>
          </a:r>
        </a:p>
      </dgm:t>
    </dgm:pt>
    <dgm:pt modelId="{A1B3DBCE-4226-7F4D-9E03-B6900E309C09}" type="parTrans" cxnId="{DC183DD9-B853-3143-A4FE-09DB120DB490}">
      <dgm:prSet/>
      <dgm:spPr/>
      <dgm:t>
        <a:bodyPr/>
        <a:lstStyle/>
        <a:p>
          <a:endParaRPr lang="en-US"/>
        </a:p>
      </dgm:t>
    </dgm:pt>
    <dgm:pt modelId="{A9EE34DB-7E06-9644-A39C-334C73212021}" type="sibTrans" cxnId="{DC183DD9-B853-3143-A4FE-09DB120DB490}">
      <dgm:prSet/>
      <dgm:spPr/>
      <dgm:t>
        <a:bodyPr/>
        <a:lstStyle/>
        <a:p>
          <a:endParaRPr lang="en-US"/>
        </a:p>
      </dgm:t>
    </dgm:pt>
    <dgm:pt modelId="{F0095AA3-7C6B-A642-BBF4-8825E17AB5DA}">
      <dgm:prSet/>
      <dgm:spPr/>
      <dgm:t>
        <a:bodyPr/>
        <a:lstStyle/>
        <a:p>
          <a:r>
            <a:rPr lang="en-US" b="0" i="0" dirty="0"/>
            <a:t>Understandable</a:t>
          </a:r>
          <a:endParaRPr lang="en-US" dirty="0"/>
        </a:p>
      </dgm:t>
    </dgm:pt>
    <dgm:pt modelId="{9BD9C232-0CB6-9B49-97B3-C43B83AB23AC}" type="parTrans" cxnId="{B0F77260-9EF8-3C4D-BCC0-C034720EBEF9}">
      <dgm:prSet/>
      <dgm:spPr/>
      <dgm:t>
        <a:bodyPr/>
        <a:lstStyle/>
        <a:p>
          <a:endParaRPr lang="en-US"/>
        </a:p>
      </dgm:t>
    </dgm:pt>
    <dgm:pt modelId="{581DE154-340C-E646-9346-111AF5EEEEF3}" type="sibTrans" cxnId="{B0F77260-9EF8-3C4D-BCC0-C034720EBEF9}">
      <dgm:prSet/>
      <dgm:spPr/>
      <dgm:t>
        <a:bodyPr/>
        <a:lstStyle/>
        <a:p>
          <a:endParaRPr lang="en-US"/>
        </a:p>
      </dgm:t>
    </dgm:pt>
    <dgm:pt modelId="{48F9DCFF-F9AC-F749-AA78-F53BED97744B}">
      <dgm:prSet/>
      <dgm:spPr/>
      <dgm:t>
        <a:bodyPr/>
        <a:lstStyle/>
        <a:p>
          <a:r>
            <a:rPr lang="en-US" dirty="0"/>
            <a:t>Multiple Frameworks</a:t>
          </a:r>
        </a:p>
      </dgm:t>
    </dgm:pt>
    <dgm:pt modelId="{87836CE4-2A84-1D4C-87CF-23FB43D57A13}" type="parTrans" cxnId="{67948C90-4A5C-C647-889E-CB76ED6BEB4E}">
      <dgm:prSet/>
      <dgm:spPr/>
      <dgm:t>
        <a:bodyPr/>
        <a:lstStyle/>
        <a:p>
          <a:endParaRPr lang="en-US"/>
        </a:p>
      </dgm:t>
    </dgm:pt>
    <dgm:pt modelId="{01690857-C4A0-154B-8255-58D8F7B750AB}" type="sibTrans" cxnId="{67948C90-4A5C-C647-889E-CB76ED6BEB4E}">
      <dgm:prSet/>
      <dgm:spPr/>
      <dgm:t>
        <a:bodyPr/>
        <a:lstStyle/>
        <a:p>
          <a:endParaRPr lang="en-US"/>
        </a:p>
      </dgm:t>
    </dgm:pt>
    <dgm:pt modelId="{23D9D884-3DFE-B144-B8D9-43BD12CCAF98}">
      <dgm:prSet/>
      <dgm:spPr/>
      <dgm:t>
        <a:bodyPr/>
        <a:lstStyle/>
        <a:p>
          <a:r>
            <a:rPr lang="en-US" dirty="0"/>
            <a:t>Accessible</a:t>
          </a:r>
        </a:p>
      </dgm:t>
    </dgm:pt>
    <dgm:pt modelId="{D59D3A84-2AA0-A74A-851D-A2DCBF03C030}" type="parTrans" cxnId="{690C023A-8316-3844-8593-747B3E7B8182}">
      <dgm:prSet/>
      <dgm:spPr/>
      <dgm:t>
        <a:bodyPr/>
        <a:lstStyle/>
        <a:p>
          <a:endParaRPr lang="en-US"/>
        </a:p>
      </dgm:t>
    </dgm:pt>
    <dgm:pt modelId="{820A7FE8-653C-2F41-BD1F-8DC49ABF0D85}" type="sibTrans" cxnId="{690C023A-8316-3844-8593-747B3E7B8182}">
      <dgm:prSet/>
      <dgm:spPr/>
      <dgm:t>
        <a:bodyPr/>
        <a:lstStyle/>
        <a:p>
          <a:endParaRPr lang="en-US"/>
        </a:p>
      </dgm:t>
    </dgm:pt>
    <dgm:pt modelId="{B60278F3-B215-A740-A6D5-1D001416635E}">
      <dgm:prSet/>
      <dgm:spPr/>
      <dgm:t>
        <a:bodyPr/>
        <a:lstStyle/>
        <a:p>
          <a:r>
            <a:rPr lang="en-US" dirty="0"/>
            <a:t>Maintainable</a:t>
          </a:r>
        </a:p>
      </dgm:t>
    </dgm:pt>
    <dgm:pt modelId="{1989E90E-1248-4242-9CC0-D457D2E47897}" type="parTrans" cxnId="{6C9E36B7-A70F-EE4A-A683-7BE32CF4BB89}">
      <dgm:prSet/>
      <dgm:spPr/>
      <dgm:t>
        <a:bodyPr/>
        <a:lstStyle/>
        <a:p>
          <a:endParaRPr lang="en-US"/>
        </a:p>
      </dgm:t>
    </dgm:pt>
    <dgm:pt modelId="{CFAB3758-E0F2-1F40-9A8F-F29CD9E1AED3}" type="sibTrans" cxnId="{6C9E36B7-A70F-EE4A-A683-7BE32CF4BB89}">
      <dgm:prSet/>
      <dgm:spPr/>
      <dgm:t>
        <a:bodyPr/>
        <a:lstStyle/>
        <a:p>
          <a:endParaRPr lang="en-US"/>
        </a:p>
      </dgm:t>
    </dgm:pt>
    <dgm:pt modelId="{AA46B729-82F0-4246-943C-E3E8E12083EE}" type="pres">
      <dgm:prSet presAssocID="{01BBFFAB-0BBB-6A48-BB0B-61AD5980C765}" presName="Name0" presStyleCnt="0">
        <dgm:presLayoutVars>
          <dgm:chPref val="3"/>
          <dgm:dir/>
          <dgm:animLvl val="lvl"/>
          <dgm:resizeHandles/>
        </dgm:presLayoutVars>
      </dgm:prSet>
      <dgm:spPr/>
    </dgm:pt>
    <dgm:pt modelId="{D51D5555-5B5C-4B40-BED1-79C4FE4B5741}" type="pres">
      <dgm:prSet presAssocID="{F7CC01D0-A0D0-F44F-9CC2-E1451D0A3D9F}" presName="horFlow" presStyleCnt="0"/>
      <dgm:spPr/>
    </dgm:pt>
    <dgm:pt modelId="{82AA50F4-ABD4-144C-988F-AD3F5AE7CA10}" type="pres">
      <dgm:prSet presAssocID="{F7CC01D0-A0D0-F44F-9CC2-E1451D0A3D9F}" presName="bigChev" presStyleLbl="node1" presStyleIdx="0" presStyleCnt="3"/>
      <dgm:spPr/>
    </dgm:pt>
    <dgm:pt modelId="{EAEADEC1-D8EE-CD44-B4A5-A2A0741199B9}" type="pres">
      <dgm:prSet presAssocID="{272415AD-CA14-1F4A-BCB7-7363DA0A4A37}" presName="parTrans" presStyleCnt="0"/>
      <dgm:spPr/>
    </dgm:pt>
    <dgm:pt modelId="{14E732A2-FD9B-9E41-A1E8-3B98F4C5D838}" type="pres">
      <dgm:prSet presAssocID="{D37DBABA-3197-0040-ADB5-2FA6B5AF912C}" presName="node" presStyleLbl="alignAccFollowNode1" presStyleIdx="0" presStyleCnt="9">
        <dgm:presLayoutVars>
          <dgm:bulletEnabled val="1"/>
        </dgm:presLayoutVars>
      </dgm:prSet>
      <dgm:spPr/>
    </dgm:pt>
    <dgm:pt modelId="{4362EA83-7DBA-1B49-96AF-72BE3835B5E8}" type="pres">
      <dgm:prSet presAssocID="{9B9651ED-D472-334E-B85A-6EA9E3FAE25C}" presName="sibTrans" presStyleCnt="0"/>
      <dgm:spPr/>
    </dgm:pt>
    <dgm:pt modelId="{6FA301E9-67EF-934E-8E18-B8CEB0AC4E6F}" type="pres">
      <dgm:prSet presAssocID="{F139A407-15A0-AA4A-B69A-4FA4D33F22D7}" presName="node" presStyleLbl="alignAccFollowNode1" presStyleIdx="1" presStyleCnt="9">
        <dgm:presLayoutVars>
          <dgm:bulletEnabled val="1"/>
        </dgm:presLayoutVars>
      </dgm:prSet>
      <dgm:spPr/>
    </dgm:pt>
    <dgm:pt modelId="{62FF857E-4422-8E48-B236-0AEA2E2E9F51}" type="pres">
      <dgm:prSet presAssocID="{C45FDF65-2BCE-BE41-B557-1256797923B6}" presName="sibTrans" presStyleCnt="0"/>
      <dgm:spPr/>
    </dgm:pt>
    <dgm:pt modelId="{EFA25668-EB1D-8341-B1F2-CBCBE8B6A485}" type="pres">
      <dgm:prSet presAssocID="{48F9DCFF-F9AC-F749-AA78-F53BED97744B}" presName="node" presStyleLbl="alignAccFollowNode1" presStyleIdx="2" presStyleCnt="9">
        <dgm:presLayoutVars>
          <dgm:bulletEnabled val="1"/>
        </dgm:presLayoutVars>
      </dgm:prSet>
      <dgm:spPr/>
    </dgm:pt>
    <dgm:pt modelId="{09536FA0-B639-EA4E-A419-06BFDECB7B35}" type="pres">
      <dgm:prSet presAssocID="{F7CC01D0-A0D0-F44F-9CC2-E1451D0A3D9F}" presName="vSp" presStyleCnt="0"/>
      <dgm:spPr/>
    </dgm:pt>
    <dgm:pt modelId="{D3C5DBAF-0F2A-7148-A7FF-36C421194255}" type="pres">
      <dgm:prSet presAssocID="{0D876F6C-8700-704A-8F65-8418DFAFD22B}" presName="horFlow" presStyleCnt="0"/>
      <dgm:spPr/>
    </dgm:pt>
    <dgm:pt modelId="{CB8AD857-5EDC-4849-8507-8EEA4BD1277C}" type="pres">
      <dgm:prSet presAssocID="{0D876F6C-8700-704A-8F65-8418DFAFD22B}" presName="bigChev" presStyleLbl="node1" presStyleIdx="1" presStyleCnt="3"/>
      <dgm:spPr/>
    </dgm:pt>
    <dgm:pt modelId="{1366306A-E166-EB49-9798-D64223F780FE}" type="pres">
      <dgm:prSet presAssocID="{8342E4E7-1568-FC47-9755-EED72D421213}" presName="parTrans" presStyleCnt="0"/>
      <dgm:spPr/>
    </dgm:pt>
    <dgm:pt modelId="{3A967C56-FD76-4143-9646-283BF81AD688}" type="pres">
      <dgm:prSet presAssocID="{A8AB4E91-BF4F-AE4E-916B-C961CB39B6BC}" presName="node" presStyleLbl="alignAccFollowNode1" presStyleIdx="3" presStyleCnt="9">
        <dgm:presLayoutVars>
          <dgm:bulletEnabled val="1"/>
        </dgm:presLayoutVars>
      </dgm:prSet>
      <dgm:spPr/>
    </dgm:pt>
    <dgm:pt modelId="{2B9877EB-EDDC-E14C-AC62-DDF64A2FCD33}" type="pres">
      <dgm:prSet presAssocID="{DAE386AD-1DC5-5746-B91B-BAD5B205B609}" presName="sibTrans" presStyleCnt="0"/>
      <dgm:spPr/>
    </dgm:pt>
    <dgm:pt modelId="{10190F61-2920-274A-80A1-10083DFA81A0}" type="pres">
      <dgm:prSet presAssocID="{B60278F3-B215-A740-A6D5-1D001416635E}" presName="node" presStyleLbl="alignAccFollowNode1" presStyleIdx="4" presStyleCnt="9">
        <dgm:presLayoutVars>
          <dgm:bulletEnabled val="1"/>
        </dgm:presLayoutVars>
      </dgm:prSet>
      <dgm:spPr/>
    </dgm:pt>
    <dgm:pt modelId="{DFEF6751-48A0-764F-9677-DBAC55D443E6}" type="pres">
      <dgm:prSet presAssocID="{CFAB3758-E0F2-1F40-9A8F-F29CD9E1AED3}" presName="sibTrans" presStyleCnt="0"/>
      <dgm:spPr/>
    </dgm:pt>
    <dgm:pt modelId="{F63CE9B2-BD06-E74B-8064-93CADF7208E1}" type="pres">
      <dgm:prSet presAssocID="{23D9D884-3DFE-B144-B8D9-43BD12CCAF98}" presName="node" presStyleLbl="alignAccFollowNode1" presStyleIdx="5" presStyleCnt="9">
        <dgm:presLayoutVars>
          <dgm:bulletEnabled val="1"/>
        </dgm:presLayoutVars>
      </dgm:prSet>
      <dgm:spPr/>
    </dgm:pt>
    <dgm:pt modelId="{65049FA8-927E-E549-AEF0-2D892A636EE3}" type="pres">
      <dgm:prSet presAssocID="{0D876F6C-8700-704A-8F65-8418DFAFD22B}" presName="vSp" presStyleCnt="0"/>
      <dgm:spPr/>
    </dgm:pt>
    <dgm:pt modelId="{4F8EADA1-DB85-3849-8511-961D16ADD9BA}" type="pres">
      <dgm:prSet presAssocID="{68579DC4-4C49-1149-A1D2-E6A2C5CCE5F9}" presName="horFlow" presStyleCnt="0"/>
      <dgm:spPr/>
    </dgm:pt>
    <dgm:pt modelId="{59CA64D2-1575-5A45-9556-EC9B7D13FF42}" type="pres">
      <dgm:prSet presAssocID="{68579DC4-4C49-1149-A1D2-E6A2C5CCE5F9}" presName="bigChev" presStyleLbl="node1" presStyleIdx="2" presStyleCnt="3"/>
      <dgm:spPr/>
    </dgm:pt>
    <dgm:pt modelId="{A3CF51A6-A0DB-6343-ACF1-ABE66E6BD3AE}" type="pres">
      <dgm:prSet presAssocID="{CE07AD72-5E4D-9A42-8C58-D9E09B57CBE5}" presName="parTrans" presStyleCnt="0"/>
      <dgm:spPr/>
    </dgm:pt>
    <dgm:pt modelId="{A9E61E2F-DF08-AF4B-A387-148D02DF10CD}" type="pres">
      <dgm:prSet presAssocID="{43BE776F-66BC-E64D-9195-1AC3F42031E4}" presName="node" presStyleLbl="alignAccFollowNode1" presStyleIdx="6" presStyleCnt="9">
        <dgm:presLayoutVars>
          <dgm:bulletEnabled val="1"/>
        </dgm:presLayoutVars>
      </dgm:prSet>
      <dgm:spPr/>
    </dgm:pt>
    <dgm:pt modelId="{EB5D9A36-9663-D045-97B7-F1B5195F63C0}" type="pres">
      <dgm:prSet presAssocID="{4C6F6DD6-046D-BA4C-863E-F30BDB0D36F0}" presName="sibTrans" presStyleCnt="0"/>
      <dgm:spPr/>
    </dgm:pt>
    <dgm:pt modelId="{948502A5-FD17-7F45-97D9-2B01C123A287}" type="pres">
      <dgm:prSet presAssocID="{A8B4AE62-0DA0-374F-A274-FF657F255811}" presName="node" presStyleLbl="alignAccFollowNode1" presStyleIdx="7" presStyleCnt="9">
        <dgm:presLayoutVars>
          <dgm:bulletEnabled val="1"/>
        </dgm:presLayoutVars>
      </dgm:prSet>
      <dgm:spPr/>
    </dgm:pt>
    <dgm:pt modelId="{178182CF-9AF2-EC42-A622-AD663F5966B1}" type="pres">
      <dgm:prSet presAssocID="{A9EE34DB-7E06-9644-A39C-334C73212021}" presName="sibTrans" presStyleCnt="0"/>
      <dgm:spPr/>
    </dgm:pt>
    <dgm:pt modelId="{136159AC-5D50-0D44-82DC-346B97EF7632}" type="pres">
      <dgm:prSet presAssocID="{F0095AA3-7C6B-A642-BBF4-8825E17AB5DA}" presName="node" presStyleLbl="alignAccFollowNode1" presStyleIdx="8" presStyleCnt="9">
        <dgm:presLayoutVars>
          <dgm:bulletEnabled val="1"/>
        </dgm:presLayoutVars>
      </dgm:prSet>
      <dgm:spPr/>
    </dgm:pt>
  </dgm:ptLst>
  <dgm:cxnLst>
    <dgm:cxn modelId="{60AE3C06-0F01-634C-A310-F5C5EC0C0C78}" type="presOf" srcId="{01BBFFAB-0BBB-6A48-BB0B-61AD5980C765}" destId="{AA46B729-82F0-4246-943C-E3E8E12083EE}" srcOrd="0" destOrd="0" presId="urn:microsoft.com/office/officeart/2005/8/layout/lProcess3"/>
    <dgm:cxn modelId="{70364732-57AE-1C4A-8269-60832D1E2086}" type="presOf" srcId="{23D9D884-3DFE-B144-B8D9-43BD12CCAF98}" destId="{F63CE9B2-BD06-E74B-8064-93CADF7208E1}" srcOrd="0" destOrd="0" presId="urn:microsoft.com/office/officeart/2005/8/layout/lProcess3"/>
    <dgm:cxn modelId="{690C023A-8316-3844-8593-747B3E7B8182}" srcId="{0D876F6C-8700-704A-8F65-8418DFAFD22B}" destId="{23D9D884-3DFE-B144-B8D9-43BD12CCAF98}" srcOrd="2" destOrd="0" parTransId="{D59D3A84-2AA0-A74A-851D-A2DCBF03C030}" sibTransId="{820A7FE8-653C-2F41-BD1F-8DC49ABF0D85}"/>
    <dgm:cxn modelId="{414F7B41-BA4A-2143-B03C-40EBC2086B04}" srcId="{F7CC01D0-A0D0-F44F-9CC2-E1451D0A3D9F}" destId="{F139A407-15A0-AA4A-B69A-4FA4D33F22D7}" srcOrd="1" destOrd="0" parTransId="{E0B8ED38-B7B1-9740-9BCE-09AAEC2B8BFB}" sibTransId="{C45FDF65-2BCE-BE41-B557-1256797923B6}"/>
    <dgm:cxn modelId="{EBD22E43-8388-6945-BB64-332ADC33F7D4}" srcId="{68579DC4-4C49-1149-A1D2-E6A2C5CCE5F9}" destId="{43BE776F-66BC-E64D-9195-1AC3F42031E4}" srcOrd="0" destOrd="0" parTransId="{CE07AD72-5E4D-9A42-8C58-D9E09B57CBE5}" sibTransId="{4C6F6DD6-046D-BA4C-863E-F30BDB0D36F0}"/>
    <dgm:cxn modelId="{58810850-6FA1-F440-A491-5D5D9562845B}" type="presOf" srcId="{D37DBABA-3197-0040-ADB5-2FA6B5AF912C}" destId="{14E732A2-FD9B-9E41-A1E8-3B98F4C5D838}" srcOrd="0" destOrd="0" presId="urn:microsoft.com/office/officeart/2005/8/layout/lProcess3"/>
    <dgm:cxn modelId="{B0F77260-9EF8-3C4D-BCC0-C034720EBEF9}" srcId="{68579DC4-4C49-1149-A1D2-E6A2C5CCE5F9}" destId="{F0095AA3-7C6B-A642-BBF4-8825E17AB5DA}" srcOrd="2" destOrd="0" parTransId="{9BD9C232-0CB6-9B49-97B3-C43B83AB23AC}" sibTransId="{581DE154-340C-E646-9346-111AF5EEEEF3}"/>
    <dgm:cxn modelId="{8BAA8A61-EE17-FA41-804C-AD93CB415C31}" type="presOf" srcId="{0D876F6C-8700-704A-8F65-8418DFAFD22B}" destId="{CB8AD857-5EDC-4849-8507-8EEA4BD1277C}" srcOrd="0" destOrd="0" presId="urn:microsoft.com/office/officeart/2005/8/layout/lProcess3"/>
    <dgm:cxn modelId="{4B4DA569-11B3-344C-A2A3-0D2FA87DC177}" type="presOf" srcId="{43BE776F-66BC-E64D-9195-1AC3F42031E4}" destId="{A9E61E2F-DF08-AF4B-A387-148D02DF10CD}" srcOrd="0" destOrd="0" presId="urn:microsoft.com/office/officeart/2005/8/layout/lProcess3"/>
    <dgm:cxn modelId="{F9C5B275-DD37-9C40-B6F1-3D24AA9E556F}" type="presOf" srcId="{A8B4AE62-0DA0-374F-A274-FF657F255811}" destId="{948502A5-FD17-7F45-97D9-2B01C123A287}" srcOrd="0" destOrd="0" presId="urn:microsoft.com/office/officeart/2005/8/layout/lProcess3"/>
    <dgm:cxn modelId="{FD625E82-7DEA-AE47-AE9F-5727D8150CCB}" type="presOf" srcId="{48F9DCFF-F9AC-F749-AA78-F53BED97744B}" destId="{EFA25668-EB1D-8341-B1F2-CBCBE8B6A485}" srcOrd="0" destOrd="0" presId="urn:microsoft.com/office/officeart/2005/8/layout/lProcess3"/>
    <dgm:cxn modelId="{D1172784-1EA7-014D-86A6-5101AEFAFC45}" srcId="{01BBFFAB-0BBB-6A48-BB0B-61AD5980C765}" destId="{68579DC4-4C49-1149-A1D2-E6A2C5CCE5F9}" srcOrd="2" destOrd="0" parTransId="{1F764CE7-B1FB-E446-9B64-002F14D6BAB2}" sibTransId="{B0826F27-2EB9-1A47-B4A4-64DF034D89C9}"/>
    <dgm:cxn modelId="{67948C90-4A5C-C647-889E-CB76ED6BEB4E}" srcId="{F7CC01D0-A0D0-F44F-9CC2-E1451D0A3D9F}" destId="{48F9DCFF-F9AC-F749-AA78-F53BED97744B}" srcOrd="2" destOrd="0" parTransId="{87836CE4-2A84-1D4C-87CF-23FB43D57A13}" sibTransId="{01690857-C4A0-154B-8255-58D8F7B750AB}"/>
    <dgm:cxn modelId="{94970D96-D883-2E4D-B4E5-536A2D77C1CB}" type="presOf" srcId="{F0095AA3-7C6B-A642-BBF4-8825E17AB5DA}" destId="{136159AC-5D50-0D44-82DC-346B97EF7632}" srcOrd="0" destOrd="0" presId="urn:microsoft.com/office/officeart/2005/8/layout/lProcess3"/>
    <dgm:cxn modelId="{64AD52A9-BF10-9F48-8381-C22D649D3143}" type="presOf" srcId="{B60278F3-B215-A740-A6D5-1D001416635E}" destId="{10190F61-2920-274A-80A1-10083DFA81A0}" srcOrd="0" destOrd="0" presId="urn:microsoft.com/office/officeart/2005/8/layout/lProcess3"/>
    <dgm:cxn modelId="{6C9E36B7-A70F-EE4A-A683-7BE32CF4BB89}" srcId="{0D876F6C-8700-704A-8F65-8418DFAFD22B}" destId="{B60278F3-B215-A740-A6D5-1D001416635E}" srcOrd="1" destOrd="0" parTransId="{1989E90E-1248-4242-9CC0-D457D2E47897}" sibTransId="{CFAB3758-E0F2-1F40-9A8F-F29CD9E1AED3}"/>
    <dgm:cxn modelId="{C89225BA-80EE-5A42-8438-F1F93115DC5A}" srcId="{01BBFFAB-0BBB-6A48-BB0B-61AD5980C765}" destId="{0D876F6C-8700-704A-8F65-8418DFAFD22B}" srcOrd="1" destOrd="0" parTransId="{97271DD5-CE82-0D4B-B62A-3C18309E5735}" sibTransId="{BF3D5EA8-B972-6F49-9BDA-55BBF8D1EC99}"/>
    <dgm:cxn modelId="{8ACADCC7-75F3-824D-8C34-62ABDCC7C724}" type="presOf" srcId="{68579DC4-4C49-1149-A1D2-E6A2C5CCE5F9}" destId="{59CA64D2-1575-5A45-9556-EC9B7D13FF42}" srcOrd="0" destOrd="0" presId="urn:microsoft.com/office/officeart/2005/8/layout/lProcess3"/>
    <dgm:cxn modelId="{BE808AD0-3A15-A747-B49D-94AD619B6F36}" type="presOf" srcId="{F139A407-15A0-AA4A-B69A-4FA4D33F22D7}" destId="{6FA301E9-67EF-934E-8E18-B8CEB0AC4E6F}" srcOrd="0" destOrd="0" presId="urn:microsoft.com/office/officeart/2005/8/layout/lProcess3"/>
    <dgm:cxn modelId="{7B8858D3-9570-3840-BA95-CA7114C9BEB9}" srcId="{0D876F6C-8700-704A-8F65-8418DFAFD22B}" destId="{A8AB4E91-BF4F-AE4E-916B-C961CB39B6BC}" srcOrd="0" destOrd="0" parTransId="{8342E4E7-1568-FC47-9755-EED72D421213}" sibTransId="{DAE386AD-1DC5-5746-B91B-BAD5B205B609}"/>
    <dgm:cxn modelId="{BA969CD3-54B9-2240-BCE5-F4DA9FD48610}" srcId="{01BBFFAB-0BBB-6A48-BB0B-61AD5980C765}" destId="{F7CC01D0-A0D0-F44F-9CC2-E1451D0A3D9F}" srcOrd="0" destOrd="0" parTransId="{949CCD22-81BD-0346-8C3A-378A76174036}" sibTransId="{70107A7C-2212-F946-A1A0-3E7DF6D9F8EA}"/>
    <dgm:cxn modelId="{DC183DD9-B853-3143-A4FE-09DB120DB490}" srcId="{68579DC4-4C49-1149-A1D2-E6A2C5CCE5F9}" destId="{A8B4AE62-0DA0-374F-A274-FF657F255811}" srcOrd="1" destOrd="0" parTransId="{A1B3DBCE-4226-7F4D-9E03-B6900E309C09}" sibTransId="{A9EE34DB-7E06-9644-A39C-334C73212021}"/>
    <dgm:cxn modelId="{EAEC17DD-F6F5-4A41-8532-7105DEC1AFB4}" srcId="{F7CC01D0-A0D0-F44F-9CC2-E1451D0A3D9F}" destId="{D37DBABA-3197-0040-ADB5-2FA6B5AF912C}" srcOrd="0" destOrd="0" parTransId="{272415AD-CA14-1F4A-BCB7-7363DA0A4A37}" sibTransId="{9B9651ED-D472-334E-B85A-6EA9E3FAE25C}"/>
    <dgm:cxn modelId="{52EAD1DF-E3D7-4D4A-9A3A-0D6E3579EE5E}" type="presOf" srcId="{F7CC01D0-A0D0-F44F-9CC2-E1451D0A3D9F}" destId="{82AA50F4-ABD4-144C-988F-AD3F5AE7CA10}" srcOrd="0" destOrd="0" presId="urn:microsoft.com/office/officeart/2005/8/layout/lProcess3"/>
    <dgm:cxn modelId="{DC2F61ED-33F6-ED42-9FB1-B9B4C2B7813C}" type="presOf" srcId="{A8AB4E91-BF4F-AE4E-916B-C961CB39B6BC}" destId="{3A967C56-FD76-4143-9646-283BF81AD688}" srcOrd="0" destOrd="0" presId="urn:microsoft.com/office/officeart/2005/8/layout/lProcess3"/>
    <dgm:cxn modelId="{A81652A1-9953-1148-9C23-639D103D1633}" type="presParOf" srcId="{AA46B729-82F0-4246-943C-E3E8E12083EE}" destId="{D51D5555-5B5C-4B40-BED1-79C4FE4B5741}" srcOrd="0" destOrd="0" presId="urn:microsoft.com/office/officeart/2005/8/layout/lProcess3"/>
    <dgm:cxn modelId="{5A9B44E1-96A3-4541-A8D4-AFACC062B78F}" type="presParOf" srcId="{D51D5555-5B5C-4B40-BED1-79C4FE4B5741}" destId="{82AA50F4-ABD4-144C-988F-AD3F5AE7CA10}" srcOrd="0" destOrd="0" presId="urn:microsoft.com/office/officeart/2005/8/layout/lProcess3"/>
    <dgm:cxn modelId="{2F16D041-297B-794B-9491-AC8C095DDC25}" type="presParOf" srcId="{D51D5555-5B5C-4B40-BED1-79C4FE4B5741}" destId="{EAEADEC1-D8EE-CD44-B4A5-A2A0741199B9}" srcOrd="1" destOrd="0" presId="urn:microsoft.com/office/officeart/2005/8/layout/lProcess3"/>
    <dgm:cxn modelId="{A216513B-0E9B-4241-A2DB-2D157AB82E84}" type="presParOf" srcId="{D51D5555-5B5C-4B40-BED1-79C4FE4B5741}" destId="{14E732A2-FD9B-9E41-A1E8-3B98F4C5D838}" srcOrd="2" destOrd="0" presId="urn:microsoft.com/office/officeart/2005/8/layout/lProcess3"/>
    <dgm:cxn modelId="{79260DD4-D647-8F44-8CD9-ACB8F3AE7E23}" type="presParOf" srcId="{D51D5555-5B5C-4B40-BED1-79C4FE4B5741}" destId="{4362EA83-7DBA-1B49-96AF-72BE3835B5E8}" srcOrd="3" destOrd="0" presId="urn:microsoft.com/office/officeart/2005/8/layout/lProcess3"/>
    <dgm:cxn modelId="{F06D39CE-B199-6A45-B33D-879100F67448}" type="presParOf" srcId="{D51D5555-5B5C-4B40-BED1-79C4FE4B5741}" destId="{6FA301E9-67EF-934E-8E18-B8CEB0AC4E6F}" srcOrd="4" destOrd="0" presId="urn:microsoft.com/office/officeart/2005/8/layout/lProcess3"/>
    <dgm:cxn modelId="{163A5AB6-13DA-9E4F-98B5-2A0E3E5D53B0}" type="presParOf" srcId="{D51D5555-5B5C-4B40-BED1-79C4FE4B5741}" destId="{62FF857E-4422-8E48-B236-0AEA2E2E9F51}" srcOrd="5" destOrd="0" presId="urn:microsoft.com/office/officeart/2005/8/layout/lProcess3"/>
    <dgm:cxn modelId="{2C827422-7B66-2D41-9D2A-54B50C99E79E}" type="presParOf" srcId="{D51D5555-5B5C-4B40-BED1-79C4FE4B5741}" destId="{EFA25668-EB1D-8341-B1F2-CBCBE8B6A485}" srcOrd="6" destOrd="0" presId="urn:microsoft.com/office/officeart/2005/8/layout/lProcess3"/>
    <dgm:cxn modelId="{FCA8D236-8B5C-794E-B6C2-AD98C11F4D63}" type="presParOf" srcId="{AA46B729-82F0-4246-943C-E3E8E12083EE}" destId="{09536FA0-B639-EA4E-A419-06BFDECB7B35}" srcOrd="1" destOrd="0" presId="urn:microsoft.com/office/officeart/2005/8/layout/lProcess3"/>
    <dgm:cxn modelId="{54223CA1-92A8-9C4D-8899-6E39585A9168}" type="presParOf" srcId="{AA46B729-82F0-4246-943C-E3E8E12083EE}" destId="{D3C5DBAF-0F2A-7148-A7FF-36C421194255}" srcOrd="2" destOrd="0" presId="urn:microsoft.com/office/officeart/2005/8/layout/lProcess3"/>
    <dgm:cxn modelId="{509C4942-D0B0-4447-B598-3220B4F7DEBC}" type="presParOf" srcId="{D3C5DBAF-0F2A-7148-A7FF-36C421194255}" destId="{CB8AD857-5EDC-4849-8507-8EEA4BD1277C}" srcOrd="0" destOrd="0" presId="urn:microsoft.com/office/officeart/2005/8/layout/lProcess3"/>
    <dgm:cxn modelId="{2813483A-C693-564A-8CA5-E315712C4993}" type="presParOf" srcId="{D3C5DBAF-0F2A-7148-A7FF-36C421194255}" destId="{1366306A-E166-EB49-9798-D64223F780FE}" srcOrd="1" destOrd="0" presId="urn:microsoft.com/office/officeart/2005/8/layout/lProcess3"/>
    <dgm:cxn modelId="{4B731E18-0367-444E-BC0B-3493675EDB4F}" type="presParOf" srcId="{D3C5DBAF-0F2A-7148-A7FF-36C421194255}" destId="{3A967C56-FD76-4143-9646-283BF81AD688}" srcOrd="2" destOrd="0" presId="urn:microsoft.com/office/officeart/2005/8/layout/lProcess3"/>
    <dgm:cxn modelId="{1F27C5BB-09A3-1841-A4A6-B3E1D94A5ADB}" type="presParOf" srcId="{D3C5DBAF-0F2A-7148-A7FF-36C421194255}" destId="{2B9877EB-EDDC-E14C-AC62-DDF64A2FCD33}" srcOrd="3" destOrd="0" presId="urn:microsoft.com/office/officeart/2005/8/layout/lProcess3"/>
    <dgm:cxn modelId="{951C2B8C-6721-0A49-BEE5-84C02F3E8DE5}" type="presParOf" srcId="{D3C5DBAF-0F2A-7148-A7FF-36C421194255}" destId="{10190F61-2920-274A-80A1-10083DFA81A0}" srcOrd="4" destOrd="0" presId="urn:microsoft.com/office/officeart/2005/8/layout/lProcess3"/>
    <dgm:cxn modelId="{AB0B9FA6-294F-3B40-A58E-DCCB49492302}" type="presParOf" srcId="{D3C5DBAF-0F2A-7148-A7FF-36C421194255}" destId="{DFEF6751-48A0-764F-9677-DBAC55D443E6}" srcOrd="5" destOrd="0" presId="urn:microsoft.com/office/officeart/2005/8/layout/lProcess3"/>
    <dgm:cxn modelId="{859F21D2-9AFB-C843-9548-22A48939EA1F}" type="presParOf" srcId="{D3C5DBAF-0F2A-7148-A7FF-36C421194255}" destId="{F63CE9B2-BD06-E74B-8064-93CADF7208E1}" srcOrd="6" destOrd="0" presId="urn:microsoft.com/office/officeart/2005/8/layout/lProcess3"/>
    <dgm:cxn modelId="{A239528F-DC48-0C42-8479-B0AEC3F7764C}" type="presParOf" srcId="{AA46B729-82F0-4246-943C-E3E8E12083EE}" destId="{65049FA8-927E-E549-AEF0-2D892A636EE3}" srcOrd="3" destOrd="0" presId="urn:microsoft.com/office/officeart/2005/8/layout/lProcess3"/>
    <dgm:cxn modelId="{17C8B440-FF0B-2143-9C68-128179E40924}" type="presParOf" srcId="{AA46B729-82F0-4246-943C-E3E8E12083EE}" destId="{4F8EADA1-DB85-3849-8511-961D16ADD9BA}" srcOrd="4" destOrd="0" presId="urn:microsoft.com/office/officeart/2005/8/layout/lProcess3"/>
    <dgm:cxn modelId="{DA825E26-BA05-C84A-93ED-204F61DCCD7C}" type="presParOf" srcId="{4F8EADA1-DB85-3849-8511-961D16ADD9BA}" destId="{59CA64D2-1575-5A45-9556-EC9B7D13FF42}" srcOrd="0" destOrd="0" presId="urn:microsoft.com/office/officeart/2005/8/layout/lProcess3"/>
    <dgm:cxn modelId="{DD704554-8414-7A47-9714-8456D993D127}" type="presParOf" srcId="{4F8EADA1-DB85-3849-8511-961D16ADD9BA}" destId="{A3CF51A6-A0DB-6343-ACF1-ABE66E6BD3AE}" srcOrd="1" destOrd="0" presId="urn:microsoft.com/office/officeart/2005/8/layout/lProcess3"/>
    <dgm:cxn modelId="{C32CD470-E6D4-5C4B-A97F-992D5FB8235C}" type="presParOf" srcId="{4F8EADA1-DB85-3849-8511-961D16ADD9BA}" destId="{A9E61E2F-DF08-AF4B-A387-148D02DF10CD}" srcOrd="2" destOrd="0" presId="urn:microsoft.com/office/officeart/2005/8/layout/lProcess3"/>
    <dgm:cxn modelId="{4E2B74D8-56C5-854C-822D-CCA0C27AEA0B}" type="presParOf" srcId="{4F8EADA1-DB85-3849-8511-961D16ADD9BA}" destId="{EB5D9A36-9663-D045-97B7-F1B5195F63C0}" srcOrd="3" destOrd="0" presId="urn:microsoft.com/office/officeart/2005/8/layout/lProcess3"/>
    <dgm:cxn modelId="{5D7A4E13-8D41-8E41-BAA0-1F5F7F738BD5}" type="presParOf" srcId="{4F8EADA1-DB85-3849-8511-961D16ADD9BA}" destId="{948502A5-FD17-7F45-97D9-2B01C123A287}" srcOrd="4" destOrd="0" presId="urn:microsoft.com/office/officeart/2005/8/layout/lProcess3"/>
    <dgm:cxn modelId="{B1DA5E1B-0FE1-CF4D-BE6E-0A4C762C02C9}" type="presParOf" srcId="{4F8EADA1-DB85-3849-8511-961D16ADD9BA}" destId="{178182CF-9AF2-EC42-A622-AD663F5966B1}" srcOrd="5" destOrd="0" presId="urn:microsoft.com/office/officeart/2005/8/layout/lProcess3"/>
    <dgm:cxn modelId="{258143C1-1C3C-584A-9962-CF7B0D11E908}" type="presParOf" srcId="{4F8EADA1-DB85-3849-8511-961D16ADD9BA}" destId="{136159AC-5D50-0D44-82DC-346B97EF7632}"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8E37-956D-6545-A117-1F04229FCF08}">
      <dsp:nvSpPr>
        <dsp:cNvPr id="0" name=""/>
        <dsp:cNvSpPr/>
      </dsp:nvSpPr>
      <dsp:spPr>
        <a:xfrm>
          <a:off x="788669" y="0"/>
          <a:ext cx="8938260" cy="43561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DC5AF-3D3B-A341-B387-4B59A5012C45}">
      <dsp:nvSpPr>
        <dsp:cNvPr id="0" name=""/>
        <dsp:cNvSpPr/>
      </dsp:nvSpPr>
      <dsp:spPr>
        <a:xfrm>
          <a:off x="5575" y="1306829"/>
          <a:ext cx="3350868" cy="174244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Basics</a:t>
          </a:r>
        </a:p>
      </dsp:txBody>
      <dsp:txXfrm>
        <a:off x="90634" y="1391888"/>
        <a:ext cx="3180750" cy="1572322"/>
      </dsp:txXfrm>
    </dsp:sp>
    <dsp:sp modelId="{C9A45252-021E-014B-B465-0D8482899628}">
      <dsp:nvSpPr>
        <dsp:cNvPr id="0" name=""/>
        <dsp:cNvSpPr/>
      </dsp:nvSpPr>
      <dsp:spPr>
        <a:xfrm>
          <a:off x="3582365" y="1306829"/>
          <a:ext cx="3350868" cy="174244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Design Patterns</a:t>
          </a:r>
        </a:p>
      </dsp:txBody>
      <dsp:txXfrm>
        <a:off x="3667424" y="1391888"/>
        <a:ext cx="3180750" cy="1572322"/>
      </dsp:txXfrm>
    </dsp:sp>
    <dsp:sp modelId="{589079B1-29C0-A54B-9AEC-B420146DA857}">
      <dsp:nvSpPr>
        <dsp:cNvPr id="0" name=""/>
        <dsp:cNvSpPr/>
      </dsp:nvSpPr>
      <dsp:spPr>
        <a:xfrm>
          <a:off x="7159155" y="1306829"/>
          <a:ext cx="3350868" cy="174244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 Process Integration</a:t>
          </a:r>
        </a:p>
      </dsp:txBody>
      <dsp:txXfrm>
        <a:off x="7244214" y="1391888"/>
        <a:ext cx="3180750" cy="15723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A50F4-ABD4-144C-988F-AD3F5AE7CA10}">
      <dsp:nvSpPr>
        <dsp:cNvPr id="0" name=""/>
        <dsp:cNvSpPr/>
      </dsp:nvSpPr>
      <dsp:spPr>
        <a:xfrm>
          <a:off x="70781" y="2142"/>
          <a:ext cx="3316932" cy="132677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b="0" i="0" kern="1200" dirty="0"/>
            <a:t>Es-lint</a:t>
          </a:r>
          <a:endParaRPr lang="en-US" sz="3300" kern="1200" dirty="0"/>
        </a:p>
      </dsp:txBody>
      <dsp:txXfrm>
        <a:off x="734167" y="2142"/>
        <a:ext cx="1990160" cy="1326772"/>
      </dsp:txXfrm>
    </dsp:sp>
    <dsp:sp modelId="{14E732A2-FD9B-9E41-A1E8-3B98F4C5D838}">
      <dsp:nvSpPr>
        <dsp:cNvPr id="0" name=""/>
        <dsp:cNvSpPr/>
      </dsp:nvSpPr>
      <dsp:spPr>
        <a:xfrm>
          <a:off x="2956512" y="114918"/>
          <a:ext cx="2753053" cy="1101221"/>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Create Linting Rules</a:t>
          </a:r>
        </a:p>
      </dsp:txBody>
      <dsp:txXfrm>
        <a:off x="3507123" y="114918"/>
        <a:ext cx="1651832" cy="1101221"/>
      </dsp:txXfrm>
    </dsp:sp>
    <dsp:sp modelId="{6FA301E9-67EF-934E-8E18-B8CEB0AC4E6F}">
      <dsp:nvSpPr>
        <dsp:cNvPr id="0" name=""/>
        <dsp:cNvSpPr/>
      </dsp:nvSpPr>
      <dsp:spPr>
        <a:xfrm>
          <a:off x="5324138" y="114918"/>
          <a:ext cx="2753053" cy="1101221"/>
        </a:xfrm>
        <a:prstGeom prst="chevron">
          <a:avLst/>
        </a:prstGeom>
        <a:solidFill>
          <a:schemeClr val="accent4">
            <a:tint val="40000"/>
            <a:alpha val="90000"/>
            <a:hueOff val="1439240"/>
            <a:satOff val="-7658"/>
            <a:lumOff val="-436"/>
            <a:alphaOff val="0"/>
          </a:schemeClr>
        </a:solidFill>
        <a:ln w="12700" cap="flat" cmpd="sng" algn="ctr">
          <a:solidFill>
            <a:schemeClr val="accent4">
              <a:tint val="40000"/>
              <a:alpha val="90000"/>
              <a:hueOff val="1439240"/>
              <a:satOff val="-7658"/>
              <a:lumOff val="-4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Discover Problems</a:t>
          </a:r>
        </a:p>
      </dsp:txBody>
      <dsp:txXfrm>
        <a:off x="5874749" y="114918"/>
        <a:ext cx="1651832" cy="1101221"/>
      </dsp:txXfrm>
    </dsp:sp>
    <dsp:sp modelId="{EFA25668-EB1D-8341-B1F2-CBCBE8B6A485}">
      <dsp:nvSpPr>
        <dsp:cNvPr id="0" name=""/>
        <dsp:cNvSpPr/>
      </dsp:nvSpPr>
      <dsp:spPr>
        <a:xfrm>
          <a:off x="7691765" y="114918"/>
          <a:ext cx="2753053" cy="1101221"/>
        </a:xfrm>
        <a:prstGeom prst="chevron">
          <a:avLst/>
        </a:prstGeom>
        <a:solidFill>
          <a:schemeClr val="accent4">
            <a:tint val="40000"/>
            <a:alpha val="90000"/>
            <a:hueOff val="2878480"/>
            <a:satOff val="-15315"/>
            <a:lumOff val="-873"/>
            <a:alphaOff val="0"/>
          </a:schemeClr>
        </a:solidFill>
        <a:ln w="12700" cap="flat" cmpd="sng" algn="ctr">
          <a:solidFill>
            <a:schemeClr val="accent4">
              <a:tint val="40000"/>
              <a:alpha val="90000"/>
              <a:hueOff val="2878480"/>
              <a:satOff val="-15315"/>
              <a:lumOff val="-8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t>Enforce Styles</a:t>
          </a:r>
          <a:endParaRPr lang="en-US" sz="2000" kern="1200" dirty="0"/>
        </a:p>
      </dsp:txBody>
      <dsp:txXfrm>
        <a:off x="8242376" y="114918"/>
        <a:ext cx="1651832" cy="1101221"/>
      </dsp:txXfrm>
    </dsp:sp>
    <dsp:sp modelId="{CB8AD857-5EDC-4849-8507-8EEA4BD1277C}">
      <dsp:nvSpPr>
        <dsp:cNvPr id="0" name=""/>
        <dsp:cNvSpPr/>
      </dsp:nvSpPr>
      <dsp:spPr>
        <a:xfrm>
          <a:off x="70781" y="1514663"/>
          <a:ext cx="3316932" cy="132677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b="0" i="0" kern="1200" dirty="0"/>
            <a:t>Prettier</a:t>
          </a:r>
          <a:endParaRPr lang="en-US" sz="3300" kern="1200" dirty="0"/>
        </a:p>
      </dsp:txBody>
      <dsp:txXfrm>
        <a:off x="734167" y="1514663"/>
        <a:ext cx="1990160" cy="1326772"/>
      </dsp:txXfrm>
    </dsp:sp>
    <dsp:sp modelId="{3A967C56-FD76-4143-9646-283BF81AD688}">
      <dsp:nvSpPr>
        <dsp:cNvPr id="0" name=""/>
        <dsp:cNvSpPr/>
      </dsp:nvSpPr>
      <dsp:spPr>
        <a:xfrm>
          <a:off x="2956512" y="1627439"/>
          <a:ext cx="2753053" cy="1101221"/>
        </a:xfrm>
        <a:prstGeom prst="chevron">
          <a:avLst/>
        </a:prstGeom>
        <a:solidFill>
          <a:schemeClr val="accent4">
            <a:tint val="40000"/>
            <a:alpha val="90000"/>
            <a:hueOff val="4317719"/>
            <a:satOff val="-22973"/>
            <a:lumOff val="-1309"/>
            <a:alphaOff val="0"/>
          </a:schemeClr>
        </a:solidFill>
        <a:ln w="12700" cap="flat" cmpd="sng" algn="ctr">
          <a:solidFill>
            <a:schemeClr val="accent4">
              <a:tint val="40000"/>
              <a:alpha val="90000"/>
              <a:hueOff val="4317719"/>
              <a:satOff val="-22973"/>
              <a:lumOff val="-13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Configure to use es-lint rules</a:t>
          </a:r>
        </a:p>
      </dsp:txBody>
      <dsp:txXfrm>
        <a:off x="3507123" y="1627439"/>
        <a:ext cx="1651832" cy="1101221"/>
      </dsp:txXfrm>
    </dsp:sp>
    <dsp:sp modelId="{10190F61-2920-274A-80A1-10083DFA81A0}">
      <dsp:nvSpPr>
        <dsp:cNvPr id="0" name=""/>
        <dsp:cNvSpPr/>
      </dsp:nvSpPr>
      <dsp:spPr>
        <a:xfrm>
          <a:off x="5324138" y="1627439"/>
          <a:ext cx="2753053" cy="1101221"/>
        </a:xfrm>
        <a:prstGeom prst="chevron">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5874749" y="1627439"/>
        <a:ext cx="1651832" cy="1101221"/>
      </dsp:txXfrm>
    </dsp:sp>
    <dsp:sp modelId="{F63CE9B2-BD06-E74B-8064-93CADF7208E1}">
      <dsp:nvSpPr>
        <dsp:cNvPr id="0" name=""/>
        <dsp:cNvSpPr/>
      </dsp:nvSpPr>
      <dsp:spPr>
        <a:xfrm>
          <a:off x="7691765" y="1627439"/>
          <a:ext cx="2753053" cy="1101221"/>
        </a:xfrm>
        <a:prstGeom prst="chevron">
          <a:avLst/>
        </a:prstGeom>
        <a:solidFill>
          <a:schemeClr val="accent4">
            <a:tint val="40000"/>
            <a:alpha val="90000"/>
            <a:hueOff val="7196199"/>
            <a:satOff val="-38288"/>
            <a:lumOff val="-2181"/>
            <a:alphaOff val="0"/>
          </a:schemeClr>
        </a:solidFill>
        <a:ln w="12700" cap="flat" cmpd="sng" algn="ctr">
          <a:solidFill>
            <a:schemeClr val="accent4">
              <a:tint val="40000"/>
              <a:alpha val="90000"/>
              <a:hueOff val="7196199"/>
              <a:satOff val="-38288"/>
              <a:lumOff val="-2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Auto-Format Code on Save</a:t>
          </a:r>
        </a:p>
      </dsp:txBody>
      <dsp:txXfrm>
        <a:off x="8242376" y="1627439"/>
        <a:ext cx="1651832" cy="1101221"/>
      </dsp:txXfrm>
    </dsp:sp>
    <dsp:sp modelId="{59CA64D2-1575-5A45-9556-EC9B7D13FF42}">
      <dsp:nvSpPr>
        <dsp:cNvPr id="0" name=""/>
        <dsp:cNvSpPr/>
      </dsp:nvSpPr>
      <dsp:spPr>
        <a:xfrm>
          <a:off x="70781" y="3027184"/>
          <a:ext cx="3316932" cy="132677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dirty="0"/>
            <a:t>TypeScript</a:t>
          </a:r>
        </a:p>
      </dsp:txBody>
      <dsp:txXfrm>
        <a:off x="734167" y="3027184"/>
        <a:ext cx="1990160" cy="1326772"/>
      </dsp:txXfrm>
    </dsp:sp>
    <dsp:sp modelId="{A9E61E2F-DF08-AF4B-A387-148D02DF10CD}">
      <dsp:nvSpPr>
        <dsp:cNvPr id="0" name=""/>
        <dsp:cNvSpPr/>
      </dsp:nvSpPr>
      <dsp:spPr>
        <a:xfrm>
          <a:off x="2956512" y="3139960"/>
          <a:ext cx="2753053" cy="1101221"/>
        </a:xfrm>
        <a:prstGeom prst="chevron">
          <a:avLst/>
        </a:prstGeom>
        <a:solidFill>
          <a:schemeClr val="accent4">
            <a:tint val="40000"/>
            <a:alpha val="90000"/>
            <a:hueOff val="8635439"/>
            <a:satOff val="-45946"/>
            <a:lumOff val="-2618"/>
            <a:alphaOff val="0"/>
          </a:schemeClr>
        </a:solidFill>
        <a:ln w="12700" cap="flat" cmpd="sng" algn="ctr">
          <a:solidFill>
            <a:schemeClr val="accent4">
              <a:tint val="40000"/>
              <a:alpha val="90000"/>
              <a:hueOff val="8635439"/>
              <a:satOff val="-45946"/>
              <a:lumOff val="-26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More Setup and Compilation Time</a:t>
          </a:r>
        </a:p>
      </dsp:txBody>
      <dsp:txXfrm>
        <a:off x="3507123" y="3139960"/>
        <a:ext cx="1651832" cy="1101221"/>
      </dsp:txXfrm>
    </dsp:sp>
    <dsp:sp modelId="{948502A5-FD17-7F45-97D9-2B01C123A287}">
      <dsp:nvSpPr>
        <dsp:cNvPr id="0" name=""/>
        <dsp:cNvSpPr/>
      </dsp:nvSpPr>
      <dsp:spPr>
        <a:xfrm>
          <a:off x="5324138" y="3139960"/>
          <a:ext cx="2753053" cy="1101221"/>
        </a:xfrm>
        <a:prstGeom prst="chevron">
          <a:avLst/>
        </a:prstGeom>
        <a:solidFill>
          <a:schemeClr val="accent4">
            <a:tint val="40000"/>
            <a:alpha val="90000"/>
            <a:hueOff val="10074678"/>
            <a:satOff val="-53603"/>
            <a:lumOff val="-3054"/>
            <a:alphaOff val="0"/>
          </a:schemeClr>
        </a:solidFill>
        <a:ln w="12700" cap="flat" cmpd="sng" algn="ctr">
          <a:solidFill>
            <a:schemeClr val="accent4">
              <a:tint val="40000"/>
              <a:alpha val="90000"/>
              <a:hueOff val="10074678"/>
              <a:satOff val="-53603"/>
              <a:lumOff val="-30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Awkward 3</a:t>
          </a:r>
          <a:r>
            <a:rPr lang="en-US" sz="2000" kern="1200" baseline="30000" dirty="0"/>
            <a:t>rd</a:t>
          </a:r>
          <a:r>
            <a:rPr lang="en-US" sz="2000" kern="1200" dirty="0"/>
            <a:t> Party Integration</a:t>
          </a:r>
        </a:p>
      </dsp:txBody>
      <dsp:txXfrm>
        <a:off x="5874749" y="3139960"/>
        <a:ext cx="1651832" cy="1101221"/>
      </dsp:txXfrm>
    </dsp:sp>
    <dsp:sp modelId="{136159AC-5D50-0D44-82DC-346B97EF7632}">
      <dsp:nvSpPr>
        <dsp:cNvPr id="0" name=""/>
        <dsp:cNvSpPr/>
      </dsp:nvSpPr>
      <dsp:spPr>
        <a:xfrm>
          <a:off x="7691765" y="3139960"/>
          <a:ext cx="2753053" cy="1101221"/>
        </a:xfrm>
        <a:prstGeom prst="chevron">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t>Instant Type Error Detection</a:t>
          </a:r>
        </a:p>
      </dsp:txBody>
      <dsp:txXfrm>
        <a:off x="8242376" y="3139960"/>
        <a:ext cx="1651832" cy="1101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A50F4-ABD4-144C-988F-AD3F5AE7CA10}">
      <dsp:nvSpPr>
        <dsp:cNvPr id="0" name=""/>
        <dsp:cNvSpPr/>
      </dsp:nvSpPr>
      <dsp:spPr>
        <a:xfrm>
          <a:off x="70781" y="2142"/>
          <a:ext cx="3316932" cy="132677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Simple Text Execution</a:t>
          </a:r>
        </a:p>
      </dsp:txBody>
      <dsp:txXfrm>
        <a:off x="734167" y="2142"/>
        <a:ext cx="1990160" cy="1326772"/>
      </dsp:txXfrm>
    </dsp:sp>
    <dsp:sp modelId="{14E732A2-FD9B-9E41-A1E8-3B98F4C5D838}">
      <dsp:nvSpPr>
        <dsp:cNvPr id="0" name=""/>
        <dsp:cNvSpPr/>
      </dsp:nvSpPr>
      <dsp:spPr>
        <a:xfrm>
          <a:off x="2956512" y="114918"/>
          <a:ext cx="2753053" cy="1101221"/>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Zero Config</a:t>
          </a:r>
        </a:p>
      </dsp:txBody>
      <dsp:txXfrm>
        <a:off x="3507123" y="114918"/>
        <a:ext cx="1651832" cy="1101221"/>
      </dsp:txXfrm>
    </dsp:sp>
    <dsp:sp modelId="{6FA301E9-67EF-934E-8E18-B8CEB0AC4E6F}">
      <dsp:nvSpPr>
        <dsp:cNvPr id="0" name=""/>
        <dsp:cNvSpPr/>
      </dsp:nvSpPr>
      <dsp:spPr>
        <a:xfrm>
          <a:off x="5324138" y="114918"/>
          <a:ext cx="2753053" cy="1101221"/>
        </a:xfrm>
        <a:prstGeom prst="chevron">
          <a:avLst/>
        </a:prstGeom>
        <a:solidFill>
          <a:schemeClr val="accent4">
            <a:tint val="40000"/>
            <a:alpha val="90000"/>
            <a:hueOff val="1439240"/>
            <a:satOff val="-7658"/>
            <a:lumOff val="-436"/>
            <a:alphaOff val="0"/>
          </a:schemeClr>
        </a:solidFill>
        <a:ln w="12700" cap="flat" cmpd="sng" algn="ctr">
          <a:solidFill>
            <a:schemeClr val="accent4">
              <a:tint val="40000"/>
              <a:alpha val="90000"/>
              <a:hueOff val="1439240"/>
              <a:satOff val="-7658"/>
              <a:lumOff val="-4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Built in CLI and Functions</a:t>
          </a:r>
        </a:p>
      </dsp:txBody>
      <dsp:txXfrm>
        <a:off x="5874749" y="114918"/>
        <a:ext cx="1651832" cy="1101221"/>
      </dsp:txXfrm>
    </dsp:sp>
    <dsp:sp modelId="{EFA25668-EB1D-8341-B1F2-CBCBE8B6A485}">
      <dsp:nvSpPr>
        <dsp:cNvPr id="0" name=""/>
        <dsp:cNvSpPr/>
      </dsp:nvSpPr>
      <dsp:spPr>
        <a:xfrm>
          <a:off x="7691765" y="114918"/>
          <a:ext cx="2753053" cy="1101221"/>
        </a:xfrm>
        <a:prstGeom prst="chevron">
          <a:avLst/>
        </a:prstGeom>
        <a:solidFill>
          <a:schemeClr val="accent4">
            <a:tint val="40000"/>
            <a:alpha val="90000"/>
            <a:hueOff val="2878480"/>
            <a:satOff val="-15315"/>
            <a:lumOff val="-873"/>
            <a:alphaOff val="0"/>
          </a:schemeClr>
        </a:solidFill>
        <a:ln w="12700" cap="flat" cmpd="sng" algn="ctr">
          <a:solidFill>
            <a:schemeClr val="accent4">
              <a:tint val="40000"/>
              <a:alpha val="90000"/>
              <a:hueOff val="2878480"/>
              <a:satOff val="-15315"/>
              <a:lumOff val="-8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Simple Test Flow</a:t>
          </a:r>
        </a:p>
      </dsp:txBody>
      <dsp:txXfrm>
        <a:off x="8242376" y="114918"/>
        <a:ext cx="1651832" cy="1101221"/>
      </dsp:txXfrm>
    </dsp:sp>
    <dsp:sp modelId="{CB8AD857-5EDC-4849-8507-8EEA4BD1277C}">
      <dsp:nvSpPr>
        <dsp:cNvPr id="0" name=""/>
        <dsp:cNvSpPr/>
      </dsp:nvSpPr>
      <dsp:spPr>
        <a:xfrm>
          <a:off x="70781" y="1514663"/>
          <a:ext cx="3316932" cy="132677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b="0" i="0" kern="1200" dirty="0"/>
            <a:t>Run Tests Isolated</a:t>
          </a:r>
          <a:endParaRPr lang="en-US" sz="3100" kern="1200" dirty="0"/>
        </a:p>
      </dsp:txBody>
      <dsp:txXfrm>
        <a:off x="734167" y="1514663"/>
        <a:ext cx="1990160" cy="1326772"/>
      </dsp:txXfrm>
    </dsp:sp>
    <dsp:sp modelId="{3A967C56-FD76-4143-9646-283BF81AD688}">
      <dsp:nvSpPr>
        <dsp:cNvPr id="0" name=""/>
        <dsp:cNvSpPr/>
      </dsp:nvSpPr>
      <dsp:spPr>
        <a:xfrm>
          <a:off x="2956512" y="1627439"/>
          <a:ext cx="2753053" cy="1101221"/>
        </a:xfrm>
        <a:prstGeom prst="chevron">
          <a:avLst/>
        </a:prstGeom>
        <a:solidFill>
          <a:schemeClr val="accent4">
            <a:tint val="40000"/>
            <a:alpha val="90000"/>
            <a:hueOff val="4317719"/>
            <a:satOff val="-22973"/>
            <a:lumOff val="-1309"/>
            <a:alphaOff val="0"/>
          </a:schemeClr>
        </a:solidFill>
        <a:ln w="12700" cap="flat" cmpd="sng" algn="ctr">
          <a:solidFill>
            <a:schemeClr val="accent4">
              <a:tint val="40000"/>
              <a:alpha val="90000"/>
              <a:hueOff val="4317719"/>
              <a:satOff val="-22973"/>
              <a:lumOff val="-13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br>
            <a:rPr lang="en-US" sz="2500" kern="1200" dirty="0"/>
          </a:br>
          <a:r>
            <a:rPr lang="en-US" sz="2500" kern="1200" dirty="0"/>
            <a:t>Before Each After Each</a:t>
          </a:r>
        </a:p>
      </dsp:txBody>
      <dsp:txXfrm>
        <a:off x="3507123" y="1627439"/>
        <a:ext cx="1651832" cy="1101221"/>
      </dsp:txXfrm>
    </dsp:sp>
    <dsp:sp modelId="{10190F61-2920-274A-80A1-10083DFA81A0}">
      <dsp:nvSpPr>
        <dsp:cNvPr id="0" name=""/>
        <dsp:cNvSpPr/>
      </dsp:nvSpPr>
      <dsp:spPr>
        <a:xfrm>
          <a:off x="5324138" y="1627439"/>
          <a:ext cx="2753053" cy="1101221"/>
        </a:xfrm>
        <a:prstGeom prst="chevron">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Separate Processes</a:t>
          </a:r>
        </a:p>
      </dsp:txBody>
      <dsp:txXfrm>
        <a:off x="5874749" y="1627439"/>
        <a:ext cx="1651832" cy="1101221"/>
      </dsp:txXfrm>
    </dsp:sp>
    <dsp:sp modelId="{F63CE9B2-BD06-E74B-8064-93CADF7208E1}">
      <dsp:nvSpPr>
        <dsp:cNvPr id="0" name=""/>
        <dsp:cNvSpPr/>
      </dsp:nvSpPr>
      <dsp:spPr>
        <a:xfrm>
          <a:off x="7691765" y="1627439"/>
          <a:ext cx="2753053" cy="1101221"/>
        </a:xfrm>
        <a:prstGeom prst="chevron">
          <a:avLst/>
        </a:prstGeom>
        <a:solidFill>
          <a:schemeClr val="accent4">
            <a:tint val="40000"/>
            <a:alpha val="90000"/>
            <a:hueOff val="7196199"/>
            <a:satOff val="-38288"/>
            <a:lumOff val="-2181"/>
            <a:alphaOff val="0"/>
          </a:schemeClr>
        </a:solidFill>
        <a:ln w="12700" cap="flat" cmpd="sng" algn="ctr">
          <a:solidFill>
            <a:schemeClr val="accent4">
              <a:tint val="40000"/>
              <a:alpha val="90000"/>
              <a:hueOff val="7196199"/>
              <a:satOff val="-38288"/>
              <a:lumOff val="-2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Parallel</a:t>
          </a:r>
        </a:p>
      </dsp:txBody>
      <dsp:txXfrm>
        <a:off x="8242376" y="1627439"/>
        <a:ext cx="1651832" cy="1101221"/>
      </dsp:txXfrm>
    </dsp:sp>
    <dsp:sp modelId="{59CA64D2-1575-5A45-9556-EC9B7D13FF42}">
      <dsp:nvSpPr>
        <dsp:cNvPr id="0" name=""/>
        <dsp:cNvSpPr/>
      </dsp:nvSpPr>
      <dsp:spPr>
        <a:xfrm>
          <a:off x="70781" y="3027184"/>
          <a:ext cx="3316932" cy="132677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kern="1200" dirty="0"/>
            <a:t>Great API</a:t>
          </a:r>
        </a:p>
      </dsp:txBody>
      <dsp:txXfrm>
        <a:off x="734167" y="3027184"/>
        <a:ext cx="1990160" cy="1326772"/>
      </dsp:txXfrm>
    </dsp:sp>
    <dsp:sp modelId="{A9E61E2F-DF08-AF4B-A387-148D02DF10CD}">
      <dsp:nvSpPr>
        <dsp:cNvPr id="0" name=""/>
        <dsp:cNvSpPr/>
      </dsp:nvSpPr>
      <dsp:spPr>
        <a:xfrm>
          <a:off x="2956512" y="3139960"/>
          <a:ext cx="2753053" cy="1101221"/>
        </a:xfrm>
        <a:prstGeom prst="chevron">
          <a:avLst/>
        </a:prstGeom>
        <a:solidFill>
          <a:schemeClr val="accent4">
            <a:tint val="40000"/>
            <a:alpha val="90000"/>
            <a:hueOff val="8635439"/>
            <a:satOff val="-45946"/>
            <a:lumOff val="-2618"/>
            <a:alphaOff val="0"/>
          </a:schemeClr>
        </a:solidFill>
        <a:ln w="12700" cap="flat" cmpd="sng" algn="ctr">
          <a:solidFill>
            <a:schemeClr val="accent4">
              <a:tint val="40000"/>
              <a:alpha val="90000"/>
              <a:hueOff val="8635439"/>
              <a:satOff val="-45946"/>
              <a:lumOff val="-26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0" i="0" kern="1200" dirty="0"/>
            <a:t>describe, it, expect, …</a:t>
          </a:r>
          <a:endParaRPr lang="en-US" sz="2500" kern="1200" dirty="0"/>
        </a:p>
      </dsp:txBody>
      <dsp:txXfrm>
        <a:off x="3507123" y="3139960"/>
        <a:ext cx="1651832" cy="1101221"/>
      </dsp:txXfrm>
    </dsp:sp>
    <dsp:sp modelId="{948502A5-FD17-7F45-97D9-2B01C123A287}">
      <dsp:nvSpPr>
        <dsp:cNvPr id="0" name=""/>
        <dsp:cNvSpPr/>
      </dsp:nvSpPr>
      <dsp:spPr>
        <a:xfrm>
          <a:off x="5324138" y="3139960"/>
          <a:ext cx="2753053" cy="1101221"/>
        </a:xfrm>
        <a:prstGeom prst="chevron">
          <a:avLst/>
        </a:prstGeom>
        <a:solidFill>
          <a:schemeClr val="accent4">
            <a:tint val="40000"/>
            <a:alpha val="90000"/>
            <a:hueOff val="10074678"/>
            <a:satOff val="-53603"/>
            <a:lumOff val="-3054"/>
            <a:alphaOff val="0"/>
          </a:schemeClr>
        </a:solidFill>
        <a:ln w="12700" cap="flat" cmpd="sng" algn="ctr">
          <a:solidFill>
            <a:schemeClr val="accent4">
              <a:tint val="40000"/>
              <a:alpha val="90000"/>
              <a:hueOff val="10074678"/>
              <a:satOff val="-53603"/>
              <a:lumOff val="-30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t>Promise &amp; Async Await</a:t>
          </a:r>
        </a:p>
      </dsp:txBody>
      <dsp:txXfrm>
        <a:off x="5874749" y="3139960"/>
        <a:ext cx="1651832" cy="1101221"/>
      </dsp:txXfrm>
    </dsp:sp>
    <dsp:sp modelId="{136159AC-5D50-0D44-82DC-346B97EF7632}">
      <dsp:nvSpPr>
        <dsp:cNvPr id="0" name=""/>
        <dsp:cNvSpPr/>
      </dsp:nvSpPr>
      <dsp:spPr>
        <a:xfrm>
          <a:off x="7691765" y="3139960"/>
          <a:ext cx="2753053" cy="1101221"/>
        </a:xfrm>
        <a:prstGeom prst="chevron">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b="0" i="0" kern="1200" dirty="0"/>
            <a:t>Mocks Snapshots</a:t>
          </a:r>
          <a:endParaRPr lang="en-US" sz="2500" kern="1200" dirty="0"/>
        </a:p>
      </dsp:txBody>
      <dsp:txXfrm>
        <a:off x="8242376" y="3139960"/>
        <a:ext cx="1651832" cy="1101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415E2-4F4B-6249-91ED-BA982AC63439}">
      <dsp:nvSpPr>
        <dsp:cNvPr id="0" name=""/>
        <dsp:cNvSpPr/>
      </dsp:nvSpPr>
      <dsp:spPr>
        <a:xfrm>
          <a:off x="137362" y="1892167"/>
          <a:ext cx="2042020" cy="672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Setup </a:t>
          </a:r>
        </a:p>
      </dsp:txBody>
      <dsp:txXfrm>
        <a:off x="137362" y="1892167"/>
        <a:ext cx="2042020" cy="672938"/>
      </dsp:txXfrm>
    </dsp:sp>
    <dsp:sp modelId="{7609A6AD-C77F-B04D-9CB7-BB2461907D04}">
      <dsp:nvSpPr>
        <dsp:cNvPr id="0" name=""/>
        <dsp:cNvSpPr/>
      </dsp:nvSpPr>
      <dsp:spPr>
        <a:xfrm>
          <a:off x="135041" y="1687500"/>
          <a:ext cx="162433" cy="162433"/>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67F25C7-6323-3044-934C-8F0905050E8D}">
      <dsp:nvSpPr>
        <dsp:cNvPr id="0" name=""/>
        <dsp:cNvSpPr/>
      </dsp:nvSpPr>
      <dsp:spPr>
        <a:xfrm>
          <a:off x="248744" y="1460094"/>
          <a:ext cx="162433" cy="162433"/>
        </a:xfrm>
        <a:prstGeom prst="ellipse">
          <a:avLst/>
        </a:prstGeom>
        <a:solidFill>
          <a:schemeClr val="accent4">
            <a:hueOff val="577538"/>
            <a:satOff val="-2665"/>
            <a:lumOff val="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BC7AD04-A3CC-7348-93C9-E585EF1B96AE}">
      <dsp:nvSpPr>
        <dsp:cNvPr id="0" name=""/>
        <dsp:cNvSpPr/>
      </dsp:nvSpPr>
      <dsp:spPr>
        <a:xfrm>
          <a:off x="521633" y="1505575"/>
          <a:ext cx="255252" cy="255252"/>
        </a:xfrm>
        <a:prstGeom prst="ellipse">
          <a:avLst/>
        </a:prstGeom>
        <a:solidFill>
          <a:schemeClr val="accent4">
            <a:hueOff val="1155077"/>
            <a:satOff val="-5330"/>
            <a:lumOff val="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5A161F4-DEB8-8640-AE45-CBD286602B01}">
      <dsp:nvSpPr>
        <dsp:cNvPr id="0" name=""/>
        <dsp:cNvSpPr/>
      </dsp:nvSpPr>
      <dsp:spPr>
        <a:xfrm>
          <a:off x="749040" y="1255427"/>
          <a:ext cx="162433" cy="162433"/>
        </a:xfrm>
        <a:prstGeom prst="ellipse">
          <a:avLst/>
        </a:prstGeom>
        <a:solidFill>
          <a:schemeClr val="accent4">
            <a:hueOff val="1732615"/>
            <a:satOff val="-7995"/>
            <a:lumOff val="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8069EF-7D10-9F49-A50C-2E2DA79304B8}">
      <dsp:nvSpPr>
        <dsp:cNvPr id="0" name=""/>
        <dsp:cNvSpPr/>
      </dsp:nvSpPr>
      <dsp:spPr>
        <a:xfrm>
          <a:off x="1044669" y="1164465"/>
          <a:ext cx="162433" cy="162433"/>
        </a:xfrm>
        <a:prstGeom prst="ellipse">
          <a:avLst/>
        </a:prstGeom>
        <a:solidFill>
          <a:schemeClr val="accent4">
            <a:hueOff val="2310154"/>
            <a:satOff val="-10660"/>
            <a:lumOff val="3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37C0F55-392F-F54F-8869-837940A95784}">
      <dsp:nvSpPr>
        <dsp:cNvPr id="0" name=""/>
        <dsp:cNvSpPr/>
      </dsp:nvSpPr>
      <dsp:spPr>
        <a:xfrm>
          <a:off x="1408520" y="1323649"/>
          <a:ext cx="162433" cy="162433"/>
        </a:xfrm>
        <a:prstGeom prst="ellipse">
          <a:avLst/>
        </a:prstGeom>
        <a:solidFill>
          <a:schemeClr val="accent4">
            <a:hueOff val="2887692"/>
            <a:satOff val="-13324"/>
            <a:lumOff val="4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BFE637-DDA8-B344-990A-05B8EA18043C}">
      <dsp:nvSpPr>
        <dsp:cNvPr id="0" name=""/>
        <dsp:cNvSpPr/>
      </dsp:nvSpPr>
      <dsp:spPr>
        <a:xfrm>
          <a:off x="1635926" y="1437353"/>
          <a:ext cx="255252" cy="255252"/>
        </a:xfrm>
        <a:prstGeom prst="ellipse">
          <a:avLst/>
        </a:prstGeom>
        <a:solidFill>
          <a:schemeClr val="accent4">
            <a:hueOff val="3465231"/>
            <a:satOff val="-15989"/>
            <a:lumOff val="5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3F1E3F-3916-FC42-A72E-D31391E701B2}">
      <dsp:nvSpPr>
        <dsp:cNvPr id="0" name=""/>
        <dsp:cNvSpPr/>
      </dsp:nvSpPr>
      <dsp:spPr>
        <a:xfrm>
          <a:off x="1954296" y="1687500"/>
          <a:ext cx="162433" cy="162433"/>
        </a:xfrm>
        <a:prstGeom prst="ellipse">
          <a:avLst/>
        </a:prstGeom>
        <a:solidFill>
          <a:schemeClr val="accent4">
            <a:hueOff val="4042769"/>
            <a:satOff val="-18654"/>
            <a:lumOff val="6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4CF2CCD-DB9D-C34D-AA0D-4F980B464156}">
      <dsp:nvSpPr>
        <dsp:cNvPr id="0" name=""/>
        <dsp:cNvSpPr/>
      </dsp:nvSpPr>
      <dsp:spPr>
        <a:xfrm>
          <a:off x="2090740" y="1937648"/>
          <a:ext cx="162433" cy="162433"/>
        </a:xfrm>
        <a:prstGeom prst="ellipse">
          <a:avLst/>
        </a:prstGeom>
        <a:solidFill>
          <a:schemeClr val="accent4">
            <a:hueOff val="4620308"/>
            <a:satOff val="-21319"/>
            <a:lumOff val="7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64D3A3-E2B2-3049-9124-B50EFC938C04}">
      <dsp:nvSpPr>
        <dsp:cNvPr id="0" name=""/>
        <dsp:cNvSpPr/>
      </dsp:nvSpPr>
      <dsp:spPr>
        <a:xfrm>
          <a:off x="908224" y="1460094"/>
          <a:ext cx="417686" cy="417686"/>
        </a:xfrm>
        <a:prstGeom prst="ellipse">
          <a:avLst/>
        </a:prstGeom>
        <a:solidFill>
          <a:schemeClr val="accent4">
            <a:hueOff val="5197846"/>
            <a:satOff val="-23984"/>
            <a:lumOff val="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D47F22-470F-2F4B-842B-40A6A8D16250}">
      <dsp:nvSpPr>
        <dsp:cNvPr id="0" name=""/>
        <dsp:cNvSpPr/>
      </dsp:nvSpPr>
      <dsp:spPr>
        <a:xfrm>
          <a:off x="21338" y="2324240"/>
          <a:ext cx="162433" cy="162433"/>
        </a:xfrm>
        <a:prstGeom prst="ellipse">
          <a:avLst/>
        </a:prstGeom>
        <a:solidFill>
          <a:schemeClr val="accent4">
            <a:hueOff val="5775385"/>
            <a:satOff val="-26649"/>
            <a:lumOff val="9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8D535E4-BC74-6547-98F8-4470055561FC}">
      <dsp:nvSpPr>
        <dsp:cNvPr id="0" name=""/>
        <dsp:cNvSpPr/>
      </dsp:nvSpPr>
      <dsp:spPr>
        <a:xfrm>
          <a:off x="157782" y="2528906"/>
          <a:ext cx="255252" cy="255252"/>
        </a:xfrm>
        <a:prstGeom prst="ellipse">
          <a:avLst/>
        </a:prstGeom>
        <a:solidFill>
          <a:schemeClr val="accent4">
            <a:hueOff val="6352923"/>
            <a:satOff val="-29314"/>
            <a:lumOff val="107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5FFF14-7D2F-1545-95E7-C1BF1ADE6A61}">
      <dsp:nvSpPr>
        <dsp:cNvPr id="0" name=""/>
        <dsp:cNvSpPr/>
      </dsp:nvSpPr>
      <dsp:spPr>
        <a:xfrm>
          <a:off x="498892" y="2710831"/>
          <a:ext cx="371276" cy="371276"/>
        </a:xfrm>
        <a:prstGeom prst="ellipse">
          <a:avLst/>
        </a:prstGeom>
        <a:solidFill>
          <a:schemeClr val="accent4">
            <a:hueOff val="6930461"/>
            <a:satOff val="-31979"/>
            <a:lumOff val="11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3FB1A4-BC5A-7048-8C27-E364D583C090}">
      <dsp:nvSpPr>
        <dsp:cNvPr id="0" name=""/>
        <dsp:cNvSpPr/>
      </dsp:nvSpPr>
      <dsp:spPr>
        <a:xfrm>
          <a:off x="976446" y="3006460"/>
          <a:ext cx="162433" cy="162433"/>
        </a:xfrm>
        <a:prstGeom prst="ellipse">
          <a:avLst/>
        </a:prstGeom>
        <a:solidFill>
          <a:schemeClr val="accent4">
            <a:hueOff val="7508000"/>
            <a:satOff val="-34644"/>
            <a:lumOff val="127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C213F4-5C64-2749-8CB7-10A1B6DD7676}">
      <dsp:nvSpPr>
        <dsp:cNvPr id="0" name=""/>
        <dsp:cNvSpPr/>
      </dsp:nvSpPr>
      <dsp:spPr>
        <a:xfrm>
          <a:off x="1067409" y="2710831"/>
          <a:ext cx="255252" cy="255252"/>
        </a:xfrm>
        <a:prstGeom prst="ellipse">
          <a:avLst/>
        </a:prstGeom>
        <a:solidFill>
          <a:schemeClr val="accent4">
            <a:hueOff val="8085538"/>
            <a:satOff val="-37308"/>
            <a:lumOff val="13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8B33D9-0775-C040-8892-D462D6302537}">
      <dsp:nvSpPr>
        <dsp:cNvPr id="0" name=""/>
        <dsp:cNvSpPr/>
      </dsp:nvSpPr>
      <dsp:spPr>
        <a:xfrm>
          <a:off x="1294816" y="3029201"/>
          <a:ext cx="162433" cy="162433"/>
        </a:xfrm>
        <a:prstGeom prst="ellipse">
          <a:avLst/>
        </a:prstGeom>
        <a:solidFill>
          <a:schemeClr val="accent4">
            <a:hueOff val="8663077"/>
            <a:satOff val="-39973"/>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0D6403E-3AE8-0147-B572-3B935CEC48DF}">
      <dsp:nvSpPr>
        <dsp:cNvPr id="0" name=""/>
        <dsp:cNvSpPr/>
      </dsp:nvSpPr>
      <dsp:spPr>
        <a:xfrm>
          <a:off x="1499482" y="2665350"/>
          <a:ext cx="371276" cy="371276"/>
        </a:xfrm>
        <a:prstGeom prst="ellipse">
          <a:avLst/>
        </a:prstGeom>
        <a:solidFill>
          <a:schemeClr val="accent4">
            <a:hueOff val="9240615"/>
            <a:satOff val="-42638"/>
            <a:lumOff val="156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3BD37D7-DF97-1D4E-B4F3-415E9B1AB5A5}">
      <dsp:nvSpPr>
        <dsp:cNvPr id="0" name=""/>
        <dsp:cNvSpPr/>
      </dsp:nvSpPr>
      <dsp:spPr>
        <a:xfrm>
          <a:off x="1999777" y="2574387"/>
          <a:ext cx="255252" cy="255252"/>
        </a:xfrm>
        <a:prstGeom prst="ellipse">
          <a:avLst/>
        </a:prstGeom>
        <a:solidFill>
          <a:schemeClr val="accent4">
            <a:hueOff val="9818154"/>
            <a:satOff val="-45303"/>
            <a:lumOff val="166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54F8114-D740-7046-B12B-9571CE8F0FA5}">
      <dsp:nvSpPr>
        <dsp:cNvPr id="0" name=""/>
        <dsp:cNvSpPr/>
      </dsp:nvSpPr>
      <dsp:spPr>
        <a:xfrm>
          <a:off x="2255030" y="1505197"/>
          <a:ext cx="749640" cy="1431145"/>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192AADD-6E96-B24F-9123-F5A74DBA11CB}">
      <dsp:nvSpPr>
        <dsp:cNvPr id="0" name=""/>
        <dsp:cNvSpPr/>
      </dsp:nvSpPr>
      <dsp:spPr>
        <a:xfrm>
          <a:off x="3004671" y="1505892"/>
          <a:ext cx="2044474" cy="143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Exercise SUT</a:t>
          </a:r>
        </a:p>
      </dsp:txBody>
      <dsp:txXfrm>
        <a:off x="3004671" y="1505892"/>
        <a:ext cx="2044474" cy="1431131"/>
      </dsp:txXfrm>
    </dsp:sp>
    <dsp:sp modelId="{7DFEB418-322A-134F-8334-9984D8848260}">
      <dsp:nvSpPr>
        <dsp:cNvPr id="0" name=""/>
        <dsp:cNvSpPr/>
      </dsp:nvSpPr>
      <dsp:spPr>
        <a:xfrm>
          <a:off x="5049145" y="1505197"/>
          <a:ext cx="749640" cy="1431145"/>
        </a:xfrm>
        <a:prstGeom prst="chevron">
          <a:avLst>
            <a:gd name="adj" fmla="val 62310"/>
          </a:avLst>
        </a:prstGeom>
        <a:solidFill>
          <a:schemeClr val="accent4">
            <a:hueOff val="5197846"/>
            <a:satOff val="-23984"/>
            <a:lumOff val="88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F3A25D5-0985-BA4F-BAA1-30D53FB00E61}">
      <dsp:nvSpPr>
        <dsp:cNvPr id="0" name=""/>
        <dsp:cNvSpPr/>
      </dsp:nvSpPr>
      <dsp:spPr>
        <a:xfrm>
          <a:off x="5798785" y="1505892"/>
          <a:ext cx="2044474" cy="143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Verify Results</a:t>
          </a:r>
        </a:p>
      </dsp:txBody>
      <dsp:txXfrm>
        <a:off x="5798785" y="1505892"/>
        <a:ext cx="2044474" cy="1431131"/>
      </dsp:txXfrm>
    </dsp:sp>
    <dsp:sp modelId="{56ABC939-2FDD-034D-AD22-2F7E253FB79E}">
      <dsp:nvSpPr>
        <dsp:cNvPr id="0" name=""/>
        <dsp:cNvSpPr/>
      </dsp:nvSpPr>
      <dsp:spPr>
        <a:xfrm>
          <a:off x="7843260" y="1505197"/>
          <a:ext cx="749640" cy="1431145"/>
        </a:xfrm>
        <a:prstGeom prst="chevron">
          <a:avLst>
            <a:gd name="adj" fmla="val 62310"/>
          </a:avLst>
        </a:prstGeom>
        <a:solidFill>
          <a:schemeClr val="accent4">
            <a:hueOff val="10395692"/>
            <a:satOff val="-47968"/>
            <a:lumOff val="176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0B35CB8-5C88-5441-A2C8-AB9D5726CA35}">
      <dsp:nvSpPr>
        <dsp:cNvPr id="0" name=""/>
        <dsp:cNvSpPr/>
      </dsp:nvSpPr>
      <dsp:spPr>
        <a:xfrm>
          <a:off x="8674679" y="1386924"/>
          <a:ext cx="1737803" cy="1737803"/>
        </a:xfrm>
        <a:prstGeom prst="ellipse">
          <a:avLst/>
        </a:prstGeom>
        <a:solidFill>
          <a:schemeClr val="accent4">
            <a:hueOff val="10395692"/>
            <a:satOff val="-47968"/>
            <a:lumOff val="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t>Teardown</a:t>
          </a:r>
        </a:p>
      </dsp:txBody>
      <dsp:txXfrm>
        <a:off x="8929174" y="1641419"/>
        <a:ext cx="1228813" cy="1228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A50F4-ABD4-144C-988F-AD3F5AE7CA10}">
      <dsp:nvSpPr>
        <dsp:cNvPr id="0" name=""/>
        <dsp:cNvSpPr/>
      </dsp:nvSpPr>
      <dsp:spPr>
        <a:xfrm>
          <a:off x="70781" y="2142"/>
          <a:ext cx="3316932" cy="132677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dirty="0"/>
            <a:t>Light Weight</a:t>
          </a:r>
        </a:p>
      </dsp:txBody>
      <dsp:txXfrm>
        <a:off x="734167" y="2142"/>
        <a:ext cx="1990160" cy="1326772"/>
      </dsp:txXfrm>
    </dsp:sp>
    <dsp:sp modelId="{14E732A2-FD9B-9E41-A1E8-3B98F4C5D838}">
      <dsp:nvSpPr>
        <dsp:cNvPr id="0" name=""/>
        <dsp:cNvSpPr/>
      </dsp:nvSpPr>
      <dsp:spPr>
        <a:xfrm>
          <a:off x="2956512" y="114918"/>
          <a:ext cx="2753053" cy="1101221"/>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Dom Testing Library</a:t>
          </a:r>
          <a:endParaRPr lang="en-US" sz="1800" kern="1200" dirty="0"/>
        </a:p>
      </dsp:txBody>
      <dsp:txXfrm>
        <a:off x="3507123" y="114918"/>
        <a:ext cx="1651832" cy="1101221"/>
      </dsp:txXfrm>
    </dsp:sp>
    <dsp:sp modelId="{6FA301E9-67EF-934E-8E18-B8CEB0AC4E6F}">
      <dsp:nvSpPr>
        <dsp:cNvPr id="0" name=""/>
        <dsp:cNvSpPr/>
      </dsp:nvSpPr>
      <dsp:spPr>
        <a:xfrm>
          <a:off x="5324138" y="114918"/>
          <a:ext cx="2753053" cy="1101221"/>
        </a:xfrm>
        <a:prstGeom prst="chevron">
          <a:avLst/>
        </a:prstGeom>
        <a:solidFill>
          <a:schemeClr val="accent4">
            <a:tint val="40000"/>
            <a:alpha val="90000"/>
            <a:hueOff val="1439240"/>
            <a:satOff val="-7658"/>
            <a:lumOff val="-436"/>
            <a:alphaOff val="0"/>
          </a:schemeClr>
        </a:solidFill>
        <a:ln w="12700" cap="flat" cmpd="sng" algn="ctr">
          <a:solidFill>
            <a:schemeClr val="accent4">
              <a:tint val="40000"/>
              <a:alpha val="90000"/>
              <a:hueOff val="1439240"/>
              <a:satOff val="-7658"/>
              <a:lumOff val="-4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Enhances JEST</a:t>
          </a:r>
        </a:p>
      </dsp:txBody>
      <dsp:txXfrm>
        <a:off x="5874749" y="114918"/>
        <a:ext cx="1651832" cy="1101221"/>
      </dsp:txXfrm>
    </dsp:sp>
    <dsp:sp modelId="{EFA25668-EB1D-8341-B1F2-CBCBE8B6A485}">
      <dsp:nvSpPr>
        <dsp:cNvPr id="0" name=""/>
        <dsp:cNvSpPr/>
      </dsp:nvSpPr>
      <dsp:spPr>
        <a:xfrm>
          <a:off x="7691765" y="114918"/>
          <a:ext cx="2753053" cy="1101221"/>
        </a:xfrm>
        <a:prstGeom prst="chevron">
          <a:avLst/>
        </a:prstGeom>
        <a:solidFill>
          <a:schemeClr val="accent4">
            <a:tint val="40000"/>
            <a:alpha val="90000"/>
            <a:hueOff val="2878480"/>
            <a:satOff val="-15315"/>
            <a:lumOff val="-873"/>
            <a:alphaOff val="0"/>
          </a:schemeClr>
        </a:solidFill>
        <a:ln w="12700" cap="flat" cmpd="sng" algn="ctr">
          <a:solidFill>
            <a:schemeClr val="accent4">
              <a:tint val="40000"/>
              <a:alpha val="90000"/>
              <a:hueOff val="2878480"/>
              <a:satOff val="-15315"/>
              <a:lumOff val="-8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Multiple Frameworks</a:t>
          </a:r>
        </a:p>
      </dsp:txBody>
      <dsp:txXfrm>
        <a:off x="8242376" y="114918"/>
        <a:ext cx="1651832" cy="1101221"/>
      </dsp:txXfrm>
    </dsp:sp>
    <dsp:sp modelId="{CB8AD857-5EDC-4849-8507-8EEA4BD1277C}">
      <dsp:nvSpPr>
        <dsp:cNvPr id="0" name=""/>
        <dsp:cNvSpPr/>
      </dsp:nvSpPr>
      <dsp:spPr>
        <a:xfrm>
          <a:off x="70781" y="1514663"/>
          <a:ext cx="3316932" cy="132677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b="0" i="0" kern="1200" dirty="0"/>
            <a:t>Promotes Good Tests</a:t>
          </a:r>
        </a:p>
      </dsp:txBody>
      <dsp:txXfrm>
        <a:off x="734167" y="1514663"/>
        <a:ext cx="1990160" cy="1326772"/>
      </dsp:txXfrm>
    </dsp:sp>
    <dsp:sp modelId="{3A967C56-FD76-4143-9646-283BF81AD688}">
      <dsp:nvSpPr>
        <dsp:cNvPr id="0" name=""/>
        <dsp:cNvSpPr/>
      </dsp:nvSpPr>
      <dsp:spPr>
        <a:xfrm>
          <a:off x="2956512" y="1627439"/>
          <a:ext cx="2753053" cy="1101221"/>
        </a:xfrm>
        <a:prstGeom prst="chevron">
          <a:avLst/>
        </a:prstGeom>
        <a:solidFill>
          <a:schemeClr val="accent4">
            <a:tint val="40000"/>
            <a:alpha val="90000"/>
            <a:hueOff val="4317719"/>
            <a:satOff val="-22973"/>
            <a:lumOff val="-1309"/>
            <a:alphaOff val="0"/>
          </a:schemeClr>
        </a:solidFill>
        <a:ln w="12700" cap="flat" cmpd="sng" algn="ctr">
          <a:solidFill>
            <a:schemeClr val="accent4">
              <a:tint val="40000"/>
              <a:alpha val="90000"/>
              <a:hueOff val="4317719"/>
              <a:satOff val="-22973"/>
              <a:lumOff val="-13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User Based</a:t>
          </a:r>
        </a:p>
      </dsp:txBody>
      <dsp:txXfrm>
        <a:off x="3507123" y="1627439"/>
        <a:ext cx="1651832" cy="1101221"/>
      </dsp:txXfrm>
    </dsp:sp>
    <dsp:sp modelId="{10190F61-2920-274A-80A1-10083DFA81A0}">
      <dsp:nvSpPr>
        <dsp:cNvPr id="0" name=""/>
        <dsp:cNvSpPr/>
      </dsp:nvSpPr>
      <dsp:spPr>
        <a:xfrm>
          <a:off x="5324138" y="1627439"/>
          <a:ext cx="2753053" cy="1101221"/>
        </a:xfrm>
        <a:prstGeom prst="chevron">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Maintainable</a:t>
          </a:r>
        </a:p>
      </dsp:txBody>
      <dsp:txXfrm>
        <a:off x="5874749" y="1627439"/>
        <a:ext cx="1651832" cy="1101221"/>
      </dsp:txXfrm>
    </dsp:sp>
    <dsp:sp modelId="{F63CE9B2-BD06-E74B-8064-93CADF7208E1}">
      <dsp:nvSpPr>
        <dsp:cNvPr id="0" name=""/>
        <dsp:cNvSpPr/>
      </dsp:nvSpPr>
      <dsp:spPr>
        <a:xfrm>
          <a:off x="7691765" y="1627439"/>
          <a:ext cx="2753053" cy="1101221"/>
        </a:xfrm>
        <a:prstGeom prst="chevron">
          <a:avLst/>
        </a:prstGeom>
        <a:solidFill>
          <a:schemeClr val="accent4">
            <a:tint val="40000"/>
            <a:alpha val="90000"/>
            <a:hueOff val="7196199"/>
            <a:satOff val="-38288"/>
            <a:lumOff val="-2181"/>
            <a:alphaOff val="0"/>
          </a:schemeClr>
        </a:solidFill>
        <a:ln w="12700" cap="flat" cmpd="sng" algn="ctr">
          <a:solidFill>
            <a:schemeClr val="accent4">
              <a:tint val="40000"/>
              <a:alpha val="90000"/>
              <a:hueOff val="7196199"/>
              <a:satOff val="-38288"/>
              <a:lumOff val="-2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Accessible</a:t>
          </a:r>
        </a:p>
      </dsp:txBody>
      <dsp:txXfrm>
        <a:off x="8242376" y="1627439"/>
        <a:ext cx="1651832" cy="1101221"/>
      </dsp:txXfrm>
    </dsp:sp>
    <dsp:sp modelId="{59CA64D2-1575-5A45-9556-EC9B7D13FF42}">
      <dsp:nvSpPr>
        <dsp:cNvPr id="0" name=""/>
        <dsp:cNvSpPr/>
      </dsp:nvSpPr>
      <dsp:spPr>
        <a:xfrm>
          <a:off x="70781" y="3027184"/>
          <a:ext cx="3316932" cy="132677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dirty="0"/>
            <a:t>Good APIs</a:t>
          </a:r>
        </a:p>
      </dsp:txBody>
      <dsp:txXfrm>
        <a:off x="734167" y="3027184"/>
        <a:ext cx="1990160" cy="1326772"/>
      </dsp:txXfrm>
    </dsp:sp>
    <dsp:sp modelId="{A9E61E2F-DF08-AF4B-A387-148D02DF10CD}">
      <dsp:nvSpPr>
        <dsp:cNvPr id="0" name=""/>
        <dsp:cNvSpPr/>
      </dsp:nvSpPr>
      <dsp:spPr>
        <a:xfrm>
          <a:off x="2956512" y="3139960"/>
          <a:ext cx="2753053" cy="1101221"/>
        </a:xfrm>
        <a:prstGeom prst="chevron">
          <a:avLst/>
        </a:prstGeom>
        <a:solidFill>
          <a:schemeClr val="accent4">
            <a:tint val="40000"/>
            <a:alpha val="90000"/>
            <a:hueOff val="8635439"/>
            <a:satOff val="-45946"/>
            <a:lumOff val="-2618"/>
            <a:alphaOff val="0"/>
          </a:schemeClr>
        </a:solidFill>
        <a:ln w="12700" cap="flat" cmpd="sng" algn="ctr">
          <a:solidFill>
            <a:schemeClr val="accent4">
              <a:tint val="40000"/>
              <a:alpha val="90000"/>
              <a:hueOff val="8635439"/>
              <a:satOff val="-45946"/>
              <a:lumOff val="-26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Light weight</a:t>
          </a:r>
          <a:endParaRPr lang="en-US" sz="1800" kern="1200" dirty="0"/>
        </a:p>
      </dsp:txBody>
      <dsp:txXfrm>
        <a:off x="3507123" y="3139960"/>
        <a:ext cx="1651832" cy="1101221"/>
      </dsp:txXfrm>
    </dsp:sp>
    <dsp:sp modelId="{948502A5-FD17-7F45-97D9-2B01C123A287}">
      <dsp:nvSpPr>
        <dsp:cNvPr id="0" name=""/>
        <dsp:cNvSpPr/>
      </dsp:nvSpPr>
      <dsp:spPr>
        <a:xfrm>
          <a:off x="5324138" y="3139960"/>
          <a:ext cx="2753053" cy="1101221"/>
        </a:xfrm>
        <a:prstGeom prst="chevron">
          <a:avLst/>
        </a:prstGeom>
        <a:solidFill>
          <a:schemeClr val="accent4">
            <a:tint val="40000"/>
            <a:alpha val="90000"/>
            <a:hueOff val="10074678"/>
            <a:satOff val="-53603"/>
            <a:lumOff val="-3054"/>
            <a:alphaOff val="0"/>
          </a:schemeClr>
        </a:solidFill>
        <a:ln w="12700" cap="flat" cmpd="sng" algn="ctr">
          <a:solidFill>
            <a:schemeClr val="accent4">
              <a:tint val="40000"/>
              <a:alpha val="90000"/>
              <a:hueOff val="10074678"/>
              <a:satOff val="-53603"/>
              <a:lumOff val="-30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Simple</a:t>
          </a:r>
        </a:p>
      </dsp:txBody>
      <dsp:txXfrm>
        <a:off x="5874749" y="3139960"/>
        <a:ext cx="1651832" cy="1101221"/>
      </dsp:txXfrm>
    </dsp:sp>
    <dsp:sp modelId="{136159AC-5D50-0D44-82DC-346B97EF7632}">
      <dsp:nvSpPr>
        <dsp:cNvPr id="0" name=""/>
        <dsp:cNvSpPr/>
      </dsp:nvSpPr>
      <dsp:spPr>
        <a:xfrm>
          <a:off x="7691765" y="3139960"/>
          <a:ext cx="2753053" cy="1101221"/>
        </a:xfrm>
        <a:prstGeom prst="chevron">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Understandable</a:t>
          </a:r>
          <a:endParaRPr lang="en-US" sz="1800" kern="1200" dirty="0"/>
        </a:p>
      </dsp:txBody>
      <dsp:txXfrm>
        <a:off x="8242376" y="3139960"/>
        <a:ext cx="1651832" cy="110122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4:06:20.168"/>
    </inkml:context>
    <inkml:brush xml:id="br0">
      <inkml:brushProperty name="width" value="0.08571" units="cm"/>
      <inkml:brushProperty name="height" value="0.08571" units="cm"/>
    </inkml:brush>
  </inkml:definitions>
  <inkml:trace contextRef="#ctx0" brushRef="#br0">1 0 8027,'0'0'0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4:06:26.394"/>
    </inkml:context>
    <inkml:brush xml:id="br0">
      <inkml:brushProperty name="width" value="0.08571" units="cm"/>
      <inkml:brushProperty name="height" value="0.08571" units="cm"/>
    </inkml:brush>
  </inkml:definitions>
  <inkml:trace contextRef="#ctx0" brushRef="#br0">1 1 8027,'0'0'0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4:33:16.343"/>
    </inkml:context>
    <inkml:brush xml:id="br0">
      <inkml:brushProperty name="width" value="0.05292" units="cm"/>
      <inkml:brushProperty name="height" value="0.05292" units="cm"/>
      <inkml:brushProperty name="color" value="#FF0000"/>
    </inkml:brush>
  </inkml:definitions>
  <inkml:trace contextRef="#ctx0" brushRef="#br0">3118 13031 24575,'30'2'0,"-1"1"0,-8-2 0,1 2 0,4 1 0,3 0 0,2 2-820,-3-1 1,2 0 0,0 1 0,-1 0-274,4 1 1,-1 1 0,1 0 418,-3-2 0,1 0 1,1-1-1,-2 0 463,6 2 1,-2-1-1,-1 0 211,-6-2 0,0 0 0,1-1 0,6 3 0,3-1 0,-1 0-256,1 0 1,-1-1-1,0 0 256,1 0 0,-1 0 0,0-1 0,-7 0 0,-1-1 0,1 0 0,-1 0 0,7 0 0,-1 1 0,0-1-606,0 1 1,1 0 0,-2-1 605,-1 1 0,0-1 0,-1 1 384,-2-1 1,-1 1 0,0-1-385,0 0 0,-1-1 0,1 0 0,-2 1 0,0 0 0,0 0 272,10 0 0,1 0-272,-12 0 0,1 1 0,-1-1 0,7 1 0,0 1 0,4 0 0,-1 2 743,-6-2 1,0 2-744,2 0 0,0 1 0,0-1 0,-1 1 0,0-1 0,-1 0 0,2 1 0,-1-1 0,-1 2 0,-1 0 0,1-1 0,0-1 0,-1 2 0,1 0 0,-1-2 0,1 0 0,-1 1 0,1-1 0,-3 2 0,0-1 0,2 0 0,0-1 0,-2 2 0,1-1 0,1 1 0,1 0 0,-1-2 0,1 1 0,-1 1 0,1-1 0,2 2 0,0-2 0,-2 0 0,0 0 0,2 1 0,-1 0 0,1-1 0,0-1 473,0 2 1,1 0-474,1-1 0,1 0 0,-1 2 0,1-1 0,2-1 0,0-1 46,1 0 0,-1-1-46,-10 0 0,0-1 0,1 1 0,0-2 0,0 1 0,0 0 0,0-1 0,-1 1 0,0 0 0,4 0 0,0 1 0,2 0 0,-2-1 0,2-1 0,0 1 0,-1-1 0,4 2 0,-1-1 0,1 0-275,-3 0 1,2 1-1,-1-1 1,-2 0 274,0 0 0,-2 0 0,0 0 0,3 1 0,-1 0 0,1 0 0,-2 1 0,0 0 0,0 0-292,2 0 1,0-1 0,-1 0 291,-1 1 0,-1 1 0,1-1 0,2-1 0,0 0 0,-1 0 0,-1 0 0,0 0 0,0 0 0,2 0 0,0 0 0,-1 0 0,-2 0 0,0-1 0,2 2 0,1-1 0,3 1 0,-1-1 0,-1 0 0,2 0 0,-3-1 0,2 1-264,-2 0 0,1 0 0,1 1 1,-3-2 263,-1 0 0,-1-2 0,0 1 0,-2 0 0,-1 0 0,0 1-13,2-1 0,-1 1 0,1-1 13,0 0 0,0-1 0,-1 1 0,0 1 0,-1 1 0,1 0 0,0-2 0,1-1 0,0 1 0,9 2 0,-1 0 0,-10-2 0,-1 1 0,1-1 0,10 1 0,1 0 0,-11-1 0,0 1 0,0-1 0,2-1 0,0 1 0,-1-1 0,0 0 0,-1 1 0,1-1 0,0 1 0,1-1 0,0 0 0,-1 1 0,0-1 0,1 1 0,0-1 0,0 0 0,0 1 0,1-1 0,1 1 0,-1-1 90,3 1 1,0-1-1,-1 1-90,0-1 0,-1 1 0,0-1 0,4 1 0,-1-1 0,1 1 0,-4 0 0,0-1 0,1 1 0,0-1 0,1 1 0,-1-1 0,0 1 0,-2-1 0,1 1 0,-2-1 0,-1 0 0,2 1 0,0-1 0,1-1 0,1 1 0,-3 0 0,-1 0 0,-3 1 0,2-1 0,9 0 0,1 0 0,-1 1 142,-8 0 0,0 0 0,-2 0-142,9-1 0,-1 0 0,5 2 0,-2 0 1013,-16-4 0,-1 1-1013,3 1 0,0 1 0,9-2 0,-11 0 0,0 0 0,15 2 1895,-4-3-1895,-2 5 0,6-3 0,-11 1 3070,2-1-3070,-11 0 2435,-3-2-2435,-3 2 883,0 0-883,-5-2 300,1 2-300,-2-2 0,-1 1 0,0 1 0</inkml:trace>
  <inkml:trace contextRef="#ctx0" brushRef="#br0" timeOffset="2832">3671 14594 24575,'26'0'0,"-1"0"0,0 1 0,3-2 0,-2-1 0,4-2 0,4 0 0,-1 0 0,-2 0-820,0 1 1,-1 0 0,0 0 0,3-1 272,-3-1 1,1-1 0,2 0 0,0-1 0,1 0 0,1 1 77,-3 0 1,1 1 0,0 0 0,1-1 0,-1 1 0,0 0 0,-1-1-79,2-1 1,-1 1 0,0-1 0,0 0 0,0 0 0,1-1 537,-1 2 0,0-1 1,1 0-1,1-1 0,0 1 1,0 0-1,-1-1 9,-2 1 0,1-1 0,0 1 0,0-1 0,0 0 0,-1 0 0,-1 0 0,0 0-165,2-1 1,0-1 0,-2 1 0,0-1 0,1 1-1,2-1 165,0 1 0,1-1 0,1 1 0,0-1 0,0 1 0,-2-1 0,-1 1-393,4-2 0,-2 1 0,-1-1 0,0 1 0,-1 0 393,-2 0 0,-2 1 0,1 0 0,0 0 0,-1 1 0,1-2 0,0 1 0,0 0 0,0 0 0,0 0 0,6-2 0,0-1 0,0 1 0,-2 1 158,1-1 0,-1 2 0,1-2-158,-3 0 0,2 0 0,-1-1 0,-3 1 0,-2 3 0,-3 0 0,2-1 222,1-1 1,2-2 0,-1 1 0,-1 0-223,2 0 0,-2 2 0,0-2 483,2-1 1,1-1-1,-2 1-483,-3 2 0,-2 1 0,0 0 674,0-2 0,-1 1 1,-1 0-675,8-2 0,-2 1 1166,-7 2 0,-1 0-1166,1 1 0,0 0 0,-3 0 0,0 1 0,1 0 0,-1 0 0,4 0 0,-1 0 0,11-4 0,2 1 0,-2-1 0,-11 5 0,0 1 0,14-4 0,-12 5 0,0-1 0,13 0 0,-15 1 0,1 0 0,0 0 0,0 1 0,4-3 0,0 0 0,-2 3 0,1 0 877,3-3 0,0 0-877,1 2 0,-1 1 0,1-3 0,1-1 0,3 1 0,0-1 0,-2 0 0,1 0 0,-1-1 0,0 0 0,2 1 0,0 1 0,-4-1 0,0 1 0,2-1 0,-1 1 0,-1 0 0,-1-1 0,3 1 0,0-1 0,-2 2 0,0 0 0,1-1 0,1 0 0,0 2 0,0 1 0,-2-2 0,0 0 0,2 2 0,0 0 0,-2 1 0,-1 0 0,1-1 0,-1 1 0,1 1 0,0 1 0,-1-2 0,1 1 0,-3-1 0,1 1 0,1 1 0,0 0 0,-3-2 0,-1 1 984,3 1 1,-2 0-985,-6-1 0,0 0 0,3 1 0,1-1 0,0-1 0,0-1 0,0 1 0,0 1 0,3-1 0,0 0 0,-6 0 0,-1-1 0,2 2 0,1-1 0,6-3 0,2-1 0,-5 1 0,1 0 0,-2 0 0,0-1 0,-3 2 0,-1 0 0,10-4 0,6 0 0,-5 0 0,0-2 1945,-6 4-1945,0-3 721,-1 4-721,-6-4 1718,3 4-1718,-3-2 767,0 3-767,0-1 76,0 3-76,-2-2 0,1 3 0,-1 0 0,-1 1 0,5 0 0,3 0 0,2 0 0,6 0 0,-3 0-511,7 0 511,0 2 0,-15-2 0,0 1-589,1 1 1,1 1 588,2-3 0,0 0 0,0 2 0,1-1 0,-3-1 0,1 0 0,0 0 0,0 0-642,13 0 642,-14 0 0,-1 0 0,15-2 0,-4-3 0,-4-1 0,-7-1 464,0 2-464,-5 1 1165,-1 0-1165,-5 1 701,-1 0-701,-1 1 0,0 0 0,-1-2 0,1 2 0,-1-2 0,-1 1 0,4-3 0,-5 4 0,7-5 0,-8 6 0,5-4 0,-5 5 0,1-3 0,-2 2 0,1 0 0,-1 1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52B6C-D4C9-47F9-89DC-3AEEFB041037}" type="datetimeFigureOut">
              <a:rPr lang="en-US" smtClean="0"/>
              <a:t>10/8/19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74765-C008-40A8-B747-576FD6EFFE95}" type="slidenum">
              <a:rPr lang="en-US" smtClean="0"/>
              <a:t>‹#›</a:t>
            </a:fld>
            <a:endParaRPr lang="en-US"/>
          </a:p>
        </p:txBody>
      </p:sp>
    </p:spTree>
    <p:extLst>
      <p:ext uri="{BB962C8B-B14F-4D97-AF65-F5344CB8AC3E}">
        <p14:creationId xmlns:p14="http://schemas.microsoft.com/office/powerpoint/2010/main" val="13034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sting-library.com/docs/guiding-principl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witter.com/rauch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ss-tricks.com/model-based-testing-in-react-with-state-machine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Joel. Were going to be talking about Unit Testing in React. </a:t>
            </a:r>
          </a:p>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Option #2</a:t>
            </a:r>
          </a:p>
          <a:p>
            <a:r>
              <a:rPr lang="en-US" dirty="0"/>
              <a:t>First I want you to consider the Ibex.</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a:t>
            </a:fld>
            <a:endParaRPr lang="en-US"/>
          </a:p>
        </p:txBody>
      </p:sp>
    </p:spTree>
    <p:extLst>
      <p:ext uri="{BB962C8B-B14F-4D97-AF65-F5344CB8AC3E}">
        <p14:creationId xmlns:p14="http://schemas.microsoft.com/office/powerpoint/2010/main" val="140962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figuring out costs it’s good to look at the overall test process you have. </a:t>
            </a:r>
          </a:p>
          <a:p>
            <a:r>
              <a:rPr lang="en-US" dirty="0"/>
              <a:t>You can think of each test stage as a filter. </a:t>
            </a:r>
            <a:endParaRPr lang="en-US" baseline="0" dirty="0"/>
          </a:p>
          <a:p>
            <a:endParaRPr lang="en-US" baseline="0" dirty="0"/>
          </a:p>
          <a:p>
            <a:r>
              <a:rPr lang="en-US" baseline="0" dirty="0"/>
              <a:t>You would like to filter out bugs early in the process.  Because the longer they stay in your code the more expensive they become. </a:t>
            </a:r>
          </a:p>
          <a:p>
            <a:endParaRPr lang="en-US" baseline="0" dirty="0"/>
          </a:p>
          <a:p>
            <a:r>
              <a:rPr lang="en-US" baseline="0" dirty="0"/>
              <a:t>You would like your static analysis to filter out the biggest chunk of bugs.</a:t>
            </a:r>
          </a:p>
          <a:p>
            <a:endParaRPr lang="en-US" baseline="0" dirty="0"/>
          </a:p>
          <a:p>
            <a:r>
              <a:rPr lang="en-US" baseline="0" dirty="0"/>
              <a:t>Next you would like your unit, and integration tests to catch them. </a:t>
            </a:r>
          </a:p>
          <a:p>
            <a:endParaRPr lang="en-US" baseline="0" dirty="0"/>
          </a:p>
          <a:p>
            <a:r>
              <a:rPr lang="en-US" baseline="0" dirty="0"/>
              <a:t>The next bunch of bugs you would like to catch are automated UI. </a:t>
            </a:r>
          </a:p>
          <a:p>
            <a:endParaRPr lang="en-US" baseline="0" dirty="0"/>
          </a:p>
          <a:p>
            <a:r>
              <a:rPr lang="en-US" baseline="0" dirty="0"/>
              <a:t>your CI – </a:t>
            </a:r>
            <a:r>
              <a:rPr lang="en-US" baseline="0" dirty="0" err="1"/>
              <a:t>travis</a:t>
            </a:r>
            <a:r>
              <a:rPr lang="en-US" baseline="0" dirty="0"/>
              <a:t> tests to catch a bunch. </a:t>
            </a:r>
          </a:p>
          <a:p>
            <a:r>
              <a:rPr lang="en-US" baseline="0" dirty="0"/>
              <a:t>your pipeline integration tests to catch before going to production.</a:t>
            </a:r>
          </a:p>
          <a:p>
            <a:endParaRPr lang="en-US" baseline="0" dirty="0"/>
          </a:p>
          <a:p>
            <a:r>
              <a:rPr lang="en-US" baseline="0" dirty="0"/>
              <a:t>Once you get to prod you want very few bugs that you monitoring and testing can help you root out and maintain.</a:t>
            </a:r>
          </a:p>
        </p:txBody>
      </p:sp>
      <p:sp>
        <p:nvSpPr>
          <p:cNvPr id="4" name="Slide Number Placeholder 3"/>
          <p:cNvSpPr>
            <a:spLocks noGrp="1"/>
          </p:cNvSpPr>
          <p:nvPr>
            <p:ph type="sldNum" sz="quarter" idx="5"/>
          </p:nvPr>
        </p:nvSpPr>
        <p:spPr/>
        <p:txBody>
          <a:bodyPr/>
          <a:lstStyle/>
          <a:p>
            <a:fld id="{E4774765-C008-40A8-B747-576FD6EFFE95}" type="slidenum">
              <a:rPr lang="en-US" smtClean="0"/>
              <a:t>10</a:t>
            </a:fld>
            <a:endParaRPr lang="en-US"/>
          </a:p>
        </p:txBody>
      </p:sp>
    </p:spTree>
    <p:extLst>
      <p:ext uri="{BB962C8B-B14F-4D97-AF65-F5344CB8AC3E}">
        <p14:creationId xmlns:p14="http://schemas.microsoft.com/office/powerpoint/2010/main" val="42407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Joel – Ok, let’s go through the testing in react.  </a:t>
            </a:r>
          </a:p>
          <a:p>
            <a:r>
              <a:rPr lang="en-US" dirty="0"/>
              <a:t>Installation, tools, where files live, basic test structure.</a:t>
            </a:r>
            <a:br>
              <a:rPr lang="en-US" dirty="0"/>
            </a:br>
            <a:br>
              <a:rPr lang="en-US" dirty="0"/>
            </a:br>
            <a:r>
              <a:rPr lang="en-US" dirty="0"/>
              <a:t>Then let’s consider some common challenges that most people run into and some design patterns for overcoming them.</a:t>
            </a:r>
          </a:p>
          <a:p>
            <a:br>
              <a:rPr lang="en-US" dirty="0"/>
            </a:br>
            <a:br>
              <a:rPr lang="en-US" dirty="0"/>
            </a:br>
            <a:r>
              <a:rPr lang="en-US" dirty="0"/>
              <a:t>We’ll finish up with how to integrate your tests into your CI pipeline work. </a:t>
            </a:r>
          </a:p>
          <a:p>
            <a:r>
              <a:rPr lang="en-US" dirty="0"/>
              <a:t>Testing locally before you commit and testing in Travis to gate PRs.</a:t>
            </a:r>
          </a:p>
          <a:p>
            <a:endParaRPr lang="en-US" dirty="0"/>
          </a:p>
          <a:p>
            <a:r>
              <a:rPr lang="en-US" dirty="0"/>
              <a:t>My hope is that we can share experience and information that will actually save development time and improve the quality of our code.</a:t>
            </a:r>
          </a:p>
          <a:p>
            <a:endParaRPr lang="en-US" dirty="0"/>
          </a:p>
          <a:p>
            <a:r>
              <a:rPr lang="en-US" dirty="0"/>
              <a:t>I’ve created a </a:t>
            </a:r>
            <a:r>
              <a:rPr lang="en-US" dirty="0" err="1"/>
              <a:t>github</a:t>
            </a:r>
            <a:r>
              <a:rPr lang="en-US" dirty="0"/>
              <a:t> repo at https://</a:t>
            </a:r>
            <a:r>
              <a:rPr lang="en-US" dirty="0" err="1"/>
              <a:t>github.com</a:t>
            </a:r>
            <a:r>
              <a:rPr lang="en-US" dirty="0"/>
              <a:t>/</a:t>
            </a:r>
            <a:r>
              <a:rPr lang="en-US" dirty="0" err="1"/>
              <a:t>thorntonjn</a:t>
            </a:r>
            <a:r>
              <a:rPr lang="en-US" dirty="0"/>
              <a:t>/sort-2019-react-testing </a:t>
            </a:r>
          </a:p>
          <a:p>
            <a:r>
              <a:rPr lang="en-US" dirty="0"/>
              <a:t>I hope that it will be helpful, I’m not a good </a:t>
            </a:r>
            <a:r>
              <a:rPr lang="en-US" dirty="0" err="1"/>
              <a:t>demoer</a:t>
            </a:r>
            <a:r>
              <a:rPr lang="en-US" dirty="0"/>
              <a:t> and I personally think it will be more valuable for you to focus on the slides and the concepts I’m presenting then watching me code.</a:t>
            </a:r>
          </a:p>
        </p:txBody>
      </p:sp>
      <p:sp>
        <p:nvSpPr>
          <p:cNvPr id="4" name="Slide Number Placeholder 3"/>
          <p:cNvSpPr>
            <a:spLocks noGrp="1"/>
          </p:cNvSpPr>
          <p:nvPr>
            <p:ph type="sldNum" sz="quarter" idx="5"/>
          </p:nvPr>
        </p:nvSpPr>
        <p:spPr/>
        <p:txBody>
          <a:bodyPr/>
          <a:lstStyle/>
          <a:p>
            <a:fld id="{E4774765-C008-40A8-B747-576FD6EFFE95}" type="slidenum">
              <a:rPr lang="en-US" smtClean="0"/>
              <a:t>11</a:t>
            </a:fld>
            <a:endParaRPr lang="en-US"/>
          </a:p>
        </p:txBody>
      </p:sp>
    </p:spTree>
    <p:extLst>
      <p:ext uri="{BB962C8B-B14F-4D97-AF65-F5344CB8AC3E}">
        <p14:creationId xmlns:p14="http://schemas.microsoft.com/office/powerpoint/2010/main" val="408793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Static Analysis Tool have really changed the way we code.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 used to worry about semicolons and indentation, spacing when to use curly braces, etc.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Now I just code and let prettier fix it up for me.  Strangely, the styles I thought were so important really aren’t important to me anymore.  I value consistency much more.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I'm not going to talk about these, because I want to focus on writing tests but you should be using these as much as possible to help you.   </a:t>
            </a:r>
          </a:p>
          <a:p>
            <a:r>
              <a:rPr lang="en-US" sz="1200" b="0" i="0" kern="1200" baseline="0" dirty="0">
                <a:solidFill>
                  <a:schemeClr val="tx1"/>
                </a:solidFill>
                <a:effectLst/>
                <a:latin typeface="+mn-lt"/>
                <a:ea typeface="+mn-ea"/>
                <a:cs typeface="+mn-cs"/>
              </a:rPr>
              <a:t>Typescript may be an exception.  It seems like a good Idea but may not be practical. Such is the case presently in FamilySearch.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12</a:t>
            </a:fld>
            <a:endParaRPr lang="en-US"/>
          </a:p>
        </p:txBody>
      </p:sp>
    </p:spTree>
    <p:extLst>
      <p:ext uri="{BB962C8B-B14F-4D97-AF65-F5344CB8AC3E}">
        <p14:creationId xmlns:p14="http://schemas.microsoft.com/office/powerpoint/2010/main" val="1782512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One of the things I like most about Jest is that it strives for zero configuration.  The other thing is everything is built in.  It has an excellent CLI and all the methods you need to create good tests.</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Jest provides methods for setup and teardown at different levels. For example the entire app, test suits, describe blocks and individual test.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Jest is made to run tests in separate processes so they can safely run in parallel and execute faster.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 provides a great API with (</a:t>
            </a:r>
            <a:r>
              <a:rPr lang="en-US" sz="1200" b="0" i="0" kern="1200" baseline="0" dirty="0" err="1">
                <a:solidFill>
                  <a:schemeClr val="tx1"/>
                </a:solidFill>
                <a:effectLst/>
                <a:latin typeface="+mn-lt"/>
                <a:ea typeface="+mn-ea"/>
                <a:cs typeface="+mn-cs"/>
              </a:rPr>
              <a:t>sinon</a:t>
            </a:r>
            <a:r>
              <a:rPr lang="en-US" sz="1200" b="0" i="0" kern="1200" baseline="0" dirty="0">
                <a:solidFill>
                  <a:schemeClr val="tx1"/>
                </a:solidFill>
                <a:effectLst/>
                <a:latin typeface="+mn-lt"/>
                <a:ea typeface="+mn-ea"/>
                <a:cs typeface="+mn-cs"/>
              </a:rPr>
              <a:t> type) mocking, spying and stubbing for functions, modules, files, and timers. </a:t>
            </a:r>
          </a:p>
          <a:p>
            <a:r>
              <a:rPr lang="en-US" sz="1200" b="0" i="0" kern="1200" baseline="0" dirty="0">
                <a:solidFill>
                  <a:schemeClr val="tx1"/>
                </a:solidFill>
                <a:effectLst/>
                <a:latin typeface="+mn-lt"/>
                <a:ea typeface="+mn-ea"/>
                <a:cs typeface="+mn-cs"/>
              </a:rPr>
              <a:t>It also has great async support and well as nice things like in-line snapshots.  The documentation is really good.  Most everyone I’ve talked with likes working with Jest.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13</a:t>
            </a:fld>
            <a:endParaRPr lang="en-US"/>
          </a:p>
        </p:txBody>
      </p:sp>
    </p:spTree>
    <p:extLst>
      <p:ext uri="{BB962C8B-B14F-4D97-AF65-F5344CB8AC3E}">
        <p14:creationId xmlns:p14="http://schemas.microsoft.com/office/powerpoint/2010/main" val="3644229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Jest is super easy to install, and it comes pre-configured with create-react-app.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Jest has very little configuration.  That does mean that things are sometimes auto-magical. So if you run into a problem it may be more difficult to figure out.  But I haven’t had any issues with Jest.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14</a:t>
            </a:fld>
            <a:endParaRPr lang="en-US"/>
          </a:p>
        </p:txBody>
      </p:sp>
    </p:spTree>
    <p:extLst>
      <p:ext uri="{BB962C8B-B14F-4D97-AF65-F5344CB8AC3E}">
        <p14:creationId xmlns:p14="http://schemas.microsoft.com/office/powerpoint/2010/main" val="262531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--help</a:t>
            </a:r>
          </a:p>
          <a:p>
            <a:pPr fontAlgn="base"/>
            <a:r>
              <a:rPr lang="en-US" sz="1200" b="0" i="0" kern="1200" dirty="0">
                <a:solidFill>
                  <a:schemeClr val="tx1"/>
                </a:solidFill>
                <a:effectLst/>
                <a:latin typeface="+mn-lt"/>
                <a:ea typeface="+mn-ea"/>
                <a:cs typeface="+mn-cs"/>
              </a:rPr>
              <a:t>Show the help information, similar to this page.</a:t>
            </a:r>
          </a:p>
          <a:p>
            <a:pPr fontAlgn="base"/>
            <a:r>
              <a:rPr lang="en-US" sz="1200" b="1" i="0" kern="1200" dirty="0">
                <a:solidFill>
                  <a:schemeClr val="tx1"/>
                </a:solidFill>
                <a:effectLst/>
                <a:latin typeface="+mn-lt"/>
                <a:ea typeface="+mn-ea"/>
                <a:cs typeface="+mn-cs"/>
              </a:rPr>
              <a:t>--debug</a:t>
            </a:r>
          </a:p>
          <a:p>
            <a:pPr fontAlgn="base"/>
            <a:r>
              <a:rPr lang="en-US" sz="1200" b="0" i="0" kern="1200" dirty="0">
                <a:solidFill>
                  <a:schemeClr val="tx1"/>
                </a:solidFill>
                <a:effectLst/>
                <a:latin typeface="+mn-lt"/>
                <a:ea typeface="+mn-ea"/>
                <a:cs typeface="+mn-cs"/>
              </a:rPr>
              <a:t>Print debugging info about your Jest config.</a:t>
            </a: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listTests</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Lists all tests as JSON that Jest will run given the arguments, and exits. This can be used together with --</a:t>
            </a:r>
            <a:r>
              <a:rPr lang="en-US" sz="1200" b="0" i="0" kern="1200" dirty="0" err="1">
                <a:solidFill>
                  <a:schemeClr val="tx1"/>
                </a:solidFill>
                <a:effectLst/>
                <a:latin typeface="+mn-lt"/>
                <a:ea typeface="+mn-ea"/>
                <a:cs typeface="+mn-cs"/>
              </a:rPr>
              <a:t>findRelatedTests</a:t>
            </a:r>
            <a:r>
              <a:rPr lang="en-US" sz="1200" b="0" i="0" kern="1200" dirty="0">
                <a:solidFill>
                  <a:schemeClr val="tx1"/>
                </a:solidFill>
                <a:effectLst/>
                <a:latin typeface="+mn-lt"/>
                <a:ea typeface="+mn-ea"/>
                <a:cs typeface="+mn-cs"/>
              </a:rPr>
              <a:t> to know which tests Jest will run.</a:t>
            </a:r>
          </a:p>
          <a:p>
            <a:pPr fontAlgn="base"/>
            <a:r>
              <a:rPr lang="en-US" sz="1200" b="1" i="0" kern="1200" dirty="0">
                <a:solidFill>
                  <a:schemeClr val="tx1"/>
                </a:solidFill>
                <a:effectLst/>
                <a:latin typeface="+mn-lt"/>
                <a:ea typeface="+mn-ea"/>
                <a:cs typeface="+mn-cs"/>
              </a:rPr>
              <a:t>--verbose</a:t>
            </a:r>
          </a:p>
          <a:p>
            <a:pPr fontAlgn="base"/>
            <a:r>
              <a:rPr lang="en-US" sz="1200" b="0" i="0" kern="1200" dirty="0">
                <a:solidFill>
                  <a:schemeClr val="tx1"/>
                </a:solidFill>
                <a:effectLst/>
                <a:latin typeface="+mn-lt"/>
                <a:ea typeface="+mn-ea"/>
                <a:cs typeface="+mn-cs"/>
              </a:rPr>
              <a:t>Display individual test results with the test suite hierarchy.</a:t>
            </a: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showConfig</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Print your Jest config and then exits.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--watch</a:t>
            </a:r>
          </a:p>
          <a:p>
            <a:pPr fontAlgn="base"/>
            <a:r>
              <a:rPr lang="en-US" sz="1200" b="0" i="0" kern="1200" dirty="0">
                <a:solidFill>
                  <a:schemeClr val="tx1"/>
                </a:solidFill>
                <a:effectLst/>
                <a:latin typeface="+mn-lt"/>
                <a:ea typeface="+mn-ea"/>
                <a:cs typeface="+mn-cs"/>
              </a:rPr>
              <a:t>Watch files for changes and rerun tests related to changed files. If you want to re-run all tests when a file has changed, use the --</a:t>
            </a:r>
            <a:r>
              <a:rPr lang="en-US" sz="1200" b="0" i="0" kern="1200" dirty="0" err="1">
                <a:solidFill>
                  <a:schemeClr val="tx1"/>
                </a:solidFill>
                <a:effectLst/>
                <a:latin typeface="+mn-lt"/>
                <a:ea typeface="+mn-ea"/>
                <a:cs typeface="+mn-cs"/>
              </a:rPr>
              <a:t>watchAll</a:t>
            </a:r>
            <a:r>
              <a:rPr lang="en-US" sz="1200" b="0" i="0" kern="1200" dirty="0">
                <a:solidFill>
                  <a:schemeClr val="tx1"/>
                </a:solidFill>
                <a:effectLst/>
                <a:latin typeface="+mn-lt"/>
                <a:ea typeface="+mn-ea"/>
                <a:cs typeface="+mn-cs"/>
              </a:rPr>
              <a:t> option instead.</a:t>
            </a: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lastCommit</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Run all tests affected by file changes in the last commit made. Behaves similarly to --</a:t>
            </a:r>
            <a:r>
              <a:rPr lang="en-US" sz="1200" b="0" i="0" kern="1200" dirty="0" err="1">
                <a:solidFill>
                  <a:schemeClr val="tx1"/>
                </a:solidFill>
                <a:effectLst/>
                <a:latin typeface="+mn-lt"/>
                <a:ea typeface="+mn-ea"/>
                <a:cs typeface="+mn-cs"/>
              </a:rPr>
              <a:t>onlyChanged</a:t>
            </a:r>
            <a:r>
              <a:rPr lang="en-US" sz="1200" b="0" i="0" kern="1200" dirty="0">
                <a:solidFill>
                  <a:schemeClr val="tx1"/>
                </a:solidFill>
                <a:effectLst/>
                <a:latin typeface="+mn-lt"/>
                <a:ea typeface="+mn-ea"/>
                <a:cs typeface="+mn-cs"/>
              </a:rPr>
              <a:t>.</a:t>
            </a: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onlyChanged</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Alias: -o. Attempts to identify which tests to run based on which files have changed in the current repository. Only works if you're running tests in a git/hg repository at the moment and requires a static dependency graph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no dynamic requires).</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--coverage</a:t>
            </a:r>
          </a:p>
          <a:p>
            <a:pPr fontAlgn="base"/>
            <a:r>
              <a:rPr lang="en-US" sz="1200" b="0" i="0" kern="1200" dirty="0">
                <a:solidFill>
                  <a:schemeClr val="tx1"/>
                </a:solidFill>
                <a:effectLst/>
                <a:latin typeface="+mn-lt"/>
                <a:ea typeface="+mn-ea"/>
                <a:cs typeface="+mn-cs"/>
              </a:rPr>
              <a:t>Indicates that test coverage information should be collected and reported in the output. This option is also aliased by --</a:t>
            </a:r>
            <a:r>
              <a:rPr lang="en-US" sz="1200" b="0" i="0" kern="1200" dirty="0" err="1">
                <a:solidFill>
                  <a:schemeClr val="tx1"/>
                </a:solidFill>
                <a:effectLst/>
                <a:latin typeface="+mn-lt"/>
                <a:ea typeface="+mn-ea"/>
                <a:cs typeface="+mn-cs"/>
              </a:rPr>
              <a:t>collectCoverage</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--ci</a:t>
            </a:r>
          </a:p>
          <a:p>
            <a:pPr fontAlgn="base"/>
            <a:r>
              <a:rPr lang="en-US" sz="1200" b="0" i="0" kern="1200" dirty="0">
                <a:solidFill>
                  <a:schemeClr val="tx1"/>
                </a:solidFill>
                <a:effectLst/>
                <a:latin typeface="+mn-lt"/>
                <a:ea typeface="+mn-ea"/>
                <a:cs typeface="+mn-cs"/>
              </a:rPr>
              <a:t>When this option is provided, Jest will assume it is running in a CI environment. This changes the behavior when a new snapshot is encountered. Instead of the regular </a:t>
            </a:r>
            <a:r>
              <a:rPr lang="en-US" sz="1200" b="1"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updateSnapshot</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Alias: -u. Use this flag to re-record every snapshot that fails during this test run. Can be used together with a test suite pattern or with --</a:t>
            </a:r>
            <a:r>
              <a:rPr lang="en-US" sz="1200" b="0" i="0" kern="1200" dirty="0" err="1">
                <a:solidFill>
                  <a:schemeClr val="tx1"/>
                </a:solidFill>
                <a:effectLst/>
                <a:latin typeface="+mn-lt"/>
                <a:ea typeface="+mn-ea"/>
                <a:cs typeface="+mn-cs"/>
              </a:rPr>
              <a:t>testNamePattern</a:t>
            </a:r>
            <a:r>
              <a:rPr lang="en-US" sz="1200" b="0" i="0" kern="1200" dirty="0">
                <a:solidFill>
                  <a:schemeClr val="tx1"/>
                </a:solidFill>
                <a:effectLst/>
                <a:latin typeface="+mn-lt"/>
                <a:ea typeface="+mn-ea"/>
                <a:cs typeface="+mn-cs"/>
              </a:rPr>
              <a:t> to re-record snapshots.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testTimeout</a:t>
            </a:r>
            <a:r>
              <a:rPr lang="en-US" sz="1200" b="1" i="0" kern="1200" dirty="0">
                <a:solidFill>
                  <a:schemeClr val="tx1"/>
                </a:solidFill>
                <a:effectLst/>
                <a:latin typeface="+mn-lt"/>
                <a:ea typeface="+mn-ea"/>
                <a:cs typeface="+mn-cs"/>
              </a:rPr>
              <a:t>=&lt;number&gt;</a:t>
            </a:r>
          </a:p>
          <a:p>
            <a:pPr fontAlgn="base"/>
            <a:r>
              <a:rPr lang="en-US" sz="1200" b="0" i="0" kern="1200" dirty="0">
                <a:solidFill>
                  <a:schemeClr val="tx1"/>
                </a:solidFill>
                <a:effectLst/>
                <a:latin typeface="+mn-lt"/>
                <a:ea typeface="+mn-ea"/>
                <a:cs typeface="+mn-cs"/>
              </a:rPr>
              <a:t>Default timeout of a test in milliseconds. Default value: 5000.</a:t>
            </a:r>
          </a:p>
          <a:p>
            <a:pPr fontAlgn="base"/>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15</a:t>
            </a:fld>
            <a:endParaRPr lang="en-US"/>
          </a:p>
        </p:txBody>
      </p:sp>
    </p:spTree>
    <p:extLst>
      <p:ext uri="{BB962C8B-B14F-4D97-AF65-F5344CB8AC3E}">
        <p14:creationId xmlns:p14="http://schemas.microsoft.com/office/powerpoint/2010/main" val="3619811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jest will run with -o option looking for changes</a:t>
            </a:r>
          </a:p>
          <a:p>
            <a:endParaRPr lang="en-US" dirty="0"/>
          </a:p>
          <a:p>
            <a:r>
              <a:rPr lang="en-US" dirty="0"/>
              <a:t>If any changes are made the tests associated with those changes will run.</a:t>
            </a:r>
          </a:p>
          <a:p>
            <a:endParaRPr lang="en-US" dirty="0"/>
          </a:p>
          <a:p>
            <a:r>
              <a:rPr lang="en-US" dirty="0"/>
              <a:t>If you enter w and press enter you'll see a list of options</a:t>
            </a:r>
          </a:p>
        </p:txBody>
      </p:sp>
      <p:sp>
        <p:nvSpPr>
          <p:cNvPr id="4" name="Slide Number Placeholder 3"/>
          <p:cNvSpPr>
            <a:spLocks noGrp="1"/>
          </p:cNvSpPr>
          <p:nvPr>
            <p:ph type="sldNum" sz="quarter" idx="5"/>
          </p:nvPr>
        </p:nvSpPr>
        <p:spPr/>
        <p:txBody>
          <a:bodyPr/>
          <a:lstStyle/>
          <a:p>
            <a:fld id="{E4774765-C008-40A8-B747-576FD6EFFE95}" type="slidenum">
              <a:rPr lang="en-US" smtClean="0"/>
              <a:t>16</a:t>
            </a:fld>
            <a:endParaRPr lang="en-US"/>
          </a:p>
        </p:txBody>
      </p:sp>
    </p:spTree>
    <p:extLst>
      <p:ext uri="{BB962C8B-B14F-4D97-AF65-F5344CB8AC3E}">
        <p14:creationId xmlns:p14="http://schemas.microsoft.com/office/powerpoint/2010/main" val="402066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options are easy to understand</a:t>
            </a:r>
            <a:br>
              <a:rPr lang="en-US" dirty="0"/>
            </a:br>
            <a:r>
              <a:rPr lang="en-US" dirty="0"/>
              <a:t>I use a – run all the tests and  -p run a specific test</a:t>
            </a:r>
          </a:p>
          <a:p>
            <a:r>
              <a:rPr lang="en-US" dirty="0"/>
              <a:t>After you type in the text you can arrow up and down to choose the test(s) that you want to run</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17</a:t>
            </a:fld>
            <a:endParaRPr lang="en-US"/>
          </a:p>
        </p:txBody>
      </p:sp>
    </p:spTree>
    <p:extLst>
      <p:ext uri="{BB962C8B-B14F-4D97-AF65-F5344CB8AC3E}">
        <p14:creationId xmlns:p14="http://schemas.microsoft.com/office/powerpoint/2010/main" val="420738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run jest in watch mode and make changes it will watch for those and run the affected tests.  In this way you can more easily stay on top of breaking tests before you check in code changes.</a:t>
            </a:r>
          </a:p>
        </p:txBody>
      </p:sp>
      <p:sp>
        <p:nvSpPr>
          <p:cNvPr id="4" name="Slide Number Placeholder 3"/>
          <p:cNvSpPr>
            <a:spLocks noGrp="1"/>
          </p:cNvSpPr>
          <p:nvPr>
            <p:ph type="sldNum" sz="quarter" idx="5"/>
          </p:nvPr>
        </p:nvSpPr>
        <p:spPr/>
        <p:txBody>
          <a:bodyPr/>
          <a:lstStyle/>
          <a:p>
            <a:fld id="{E4774765-C008-40A8-B747-576FD6EFFE95}" type="slidenum">
              <a:rPr lang="en-US" smtClean="0"/>
              <a:t>18</a:t>
            </a:fld>
            <a:endParaRPr lang="en-US"/>
          </a:p>
        </p:txBody>
      </p:sp>
    </p:spTree>
    <p:extLst>
      <p:ext uri="{BB962C8B-B14F-4D97-AF65-F5344CB8AC3E}">
        <p14:creationId xmlns:p14="http://schemas.microsoft.com/office/powerpoint/2010/main" val="177947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Jest</a:t>
            </a:r>
            <a:r>
              <a:rPr lang="en-US" baseline="0" dirty="0"/>
              <a:t> unit tests follow a 4 Phase Test pattern.  </a:t>
            </a:r>
          </a:p>
          <a:p>
            <a:endParaRPr lang="en-US" baseline="0" dirty="0"/>
          </a:p>
          <a:p>
            <a:r>
              <a:rPr lang="en-US" baseline="0" dirty="0"/>
              <a:t>Setup – create your fixture, </a:t>
            </a:r>
            <a:r>
              <a:rPr lang="en-US" baseline="0" dirty="0" err="1"/>
              <a:t>spys</a:t>
            </a:r>
            <a:r>
              <a:rPr lang="en-US" baseline="0" dirty="0"/>
              <a:t> and mocks,</a:t>
            </a:r>
          </a:p>
          <a:p>
            <a:r>
              <a:rPr lang="en-US" baseline="0" dirty="0"/>
              <a:t>Create test data</a:t>
            </a:r>
            <a:br>
              <a:rPr lang="en-US" baseline="0" dirty="0"/>
            </a:br>
            <a:endParaRPr lang="en-US" baseline="0" dirty="0"/>
          </a:p>
          <a:p>
            <a:r>
              <a:rPr lang="en-US" baseline="0" dirty="0" err="1"/>
              <a:t>BeforeAll</a:t>
            </a:r>
            <a:r>
              <a:rPr lang="en-US" baseline="0" dirty="0"/>
              <a:t> and </a:t>
            </a:r>
            <a:r>
              <a:rPr lang="en-US" baseline="0" dirty="0" err="1"/>
              <a:t>afterAll</a:t>
            </a:r>
            <a:r>
              <a:rPr lang="en-US" baseline="0" dirty="0"/>
              <a:t> and Describe sections </a:t>
            </a:r>
            <a:r>
              <a:rPr lang="en-US" baseline="0" dirty="0" err="1"/>
              <a:t>BeforeEach</a:t>
            </a:r>
            <a:r>
              <a:rPr lang="en-US" baseline="0" dirty="0"/>
              <a:t> and  limited setup within each test</a:t>
            </a:r>
          </a:p>
          <a:p>
            <a:endParaRPr lang="en-US" baseline="0" dirty="0"/>
          </a:p>
          <a:p>
            <a:r>
              <a:rPr lang="en-US" baseline="0" dirty="0"/>
              <a:t>Exercise SUT- call methods off your SUT,  can also dispatch events or drive test through DOM</a:t>
            </a:r>
          </a:p>
          <a:p>
            <a:endParaRPr lang="en-US" baseline="0" dirty="0"/>
          </a:p>
          <a:p>
            <a:r>
              <a:rPr lang="en-US" baseline="0" dirty="0"/>
              <a:t>Verify Results -  validate and assert the results</a:t>
            </a:r>
          </a:p>
          <a:p>
            <a:endParaRPr lang="en-US" baseline="0" dirty="0"/>
          </a:p>
          <a:p>
            <a:r>
              <a:rPr lang="en-US" baseline="0" dirty="0"/>
              <a:t>Teardown – </a:t>
            </a:r>
            <a:r>
              <a:rPr lang="en-US" baseline="0" dirty="0" err="1"/>
              <a:t>AfterEach</a:t>
            </a:r>
            <a:r>
              <a:rPr lang="en-US" baseline="0" dirty="0"/>
              <a:t> methods help tear down,  reset state, restore </a:t>
            </a:r>
            <a:r>
              <a:rPr lang="en-US" baseline="0" dirty="0" err="1"/>
              <a:t>spys</a:t>
            </a:r>
            <a:r>
              <a:rPr lang="en-US" baseline="0" dirty="0"/>
              <a:t>, mocks and stubs. </a:t>
            </a:r>
          </a:p>
          <a:p>
            <a:endParaRPr lang="en-US" baseline="0" dirty="0"/>
          </a:p>
          <a:p>
            <a:r>
              <a:rPr lang="en-US" baseline="0" dirty="0"/>
              <a:t>Jest makes this really easy with a global teardown that you can have run after each test. </a:t>
            </a:r>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19</a:t>
            </a:fld>
            <a:endParaRPr lang="en-US"/>
          </a:p>
        </p:txBody>
      </p:sp>
    </p:spTree>
    <p:extLst>
      <p:ext uri="{BB962C8B-B14F-4D97-AF65-F5344CB8AC3E}">
        <p14:creationId xmlns:p14="http://schemas.microsoft.com/office/powerpoint/2010/main" val="92817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love this video of the Ibex scaling this vertical dam in Italy.   </a:t>
            </a:r>
          </a:p>
          <a:p>
            <a:r>
              <a:rPr lang="en-US" dirty="0"/>
              <a:t>He’s after the salts that are dissolved into the little drip of water  right at the top of the Dam.  </a:t>
            </a:r>
          </a:p>
          <a:p>
            <a:endParaRPr lang="en-US" dirty="0"/>
          </a:p>
          <a:p>
            <a:r>
              <a:rPr lang="en-US" dirty="0"/>
              <a:t>His bones and nervous system needs the dissolved minerals.  He needs them so much that he’ll climbs hundreds of feet high up a vertical wall to get it.</a:t>
            </a:r>
          </a:p>
          <a:p>
            <a:endParaRPr lang="en-US" dirty="0"/>
          </a:p>
          <a:p>
            <a:r>
              <a:rPr lang="en-US" dirty="0"/>
              <a:t>When the lower portions of the rock wall have already been exhausted he climbs almost to the rim of the dam wall to get it.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tests an obstacle for you ?  Something you have to scale in order to get the promised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want us all to be like the Ibex when it comes to testing.  No fear,  just careful deliberate action toward the top where the best testing can be done.</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2</a:t>
            </a:fld>
            <a:endParaRPr lang="en-US"/>
          </a:p>
        </p:txBody>
      </p:sp>
    </p:spTree>
    <p:extLst>
      <p:ext uri="{BB962C8B-B14F-4D97-AF65-F5344CB8AC3E}">
        <p14:creationId xmlns:p14="http://schemas.microsoft.com/office/powerpoint/2010/main" val="502588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Here is an example jest test.  </a:t>
            </a:r>
            <a:br>
              <a:rPr lang="en-US" sz="1200" b="0" i="0" kern="1200" baseline="0" dirty="0">
                <a:solidFill>
                  <a:schemeClr val="tx1"/>
                </a:solidFill>
                <a:effectLst/>
                <a:latin typeface="+mn-lt"/>
                <a:ea typeface="+mn-ea"/>
                <a:cs typeface="+mn-cs"/>
              </a:rPr>
            </a:br>
            <a:br>
              <a:rPr lang="en-US" sz="1200" b="0" i="0" kern="1200" baseline="0" dirty="0">
                <a:solidFill>
                  <a:schemeClr val="tx1"/>
                </a:solidFill>
                <a:effectLst/>
                <a:latin typeface="+mn-lt"/>
                <a:ea typeface="+mn-ea"/>
                <a:cs typeface="+mn-cs"/>
              </a:rPr>
            </a:br>
            <a:r>
              <a:rPr lang="en-US" sz="1200" b="0" i="0" kern="1200" baseline="0" dirty="0">
                <a:solidFill>
                  <a:schemeClr val="tx1"/>
                </a:solidFill>
                <a:effectLst/>
                <a:latin typeface="+mn-lt"/>
                <a:ea typeface="+mn-ea"/>
                <a:cs typeface="+mn-cs"/>
              </a:rPr>
              <a:t> We initialize and teardown the database in the </a:t>
            </a:r>
            <a:r>
              <a:rPr lang="en-US" sz="1200" b="0" i="0" kern="1200" baseline="0" dirty="0" err="1">
                <a:solidFill>
                  <a:schemeClr val="tx1"/>
                </a:solidFill>
                <a:effectLst/>
                <a:latin typeface="+mn-lt"/>
                <a:ea typeface="+mn-ea"/>
                <a:cs typeface="+mn-cs"/>
              </a:rPr>
              <a:t>beforeEach</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afterEach</a:t>
            </a:r>
            <a:r>
              <a:rPr lang="en-US" sz="1200" b="0" i="0" kern="1200" baseline="0" dirty="0">
                <a:solidFill>
                  <a:schemeClr val="tx1"/>
                </a:solidFill>
                <a:effectLst/>
                <a:latin typeface="+mn-lt"/>
                <a:ea typeface="+mn-ea"/>
                <a:cs typeface="+mn-cs"/>
              </a:rPr>
              <a:t> methods</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We then run tests which can either be test or it functions. </a:t>
            </a:r>
          </a:p>
          <a:p>
            <a:r>
              <a:rPr lang="en-US" sz="1200" b="0" i="0" kern="1200" baseline="0" dirty="0">
                <a:solidFill>
                  <a:schemeClr val="tx1"/>
                </a:solidFill>
                <a:effectLst/>
                <a:latin typeface="+mn-lt"/>
                <a:ea typeface="+mn-ea"/>
                <a:cs typeface="+mn-cs"/>
              </a:rPr>
              <a:t>We try to make the test names descriptive.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Assertions are built into Jest as well as describe, test or it methods.</a:t>
            </a:r>
          </a:p>
          <a:p>
            <a:r>
              <a:rPr lang="en-US" sz="1200" b="0" i="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20</a:t>
            </a:fld>
            <a:endParaRPr lang="en-US"/>
          </a:p>
        </p:txBody>
      </p:sp>
    </p:spTree>
    <p:extLst>
      <p:ext uri="{BB962C8B-B14F-4D97-AF65-F5344CB8AC3E}">
        <p14:creationId xmlns:p14="http://schemas.microsoft.com/office/powerpoint/2010/main" val="3914593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concurrency is really something you don’t need to worry about, but it’s cool that it works. </a:t>
            </a:r>
          </a:p>
          <a:p>
            <a:br>
              <a:rPr lang="en-US" dirty="0"/>
            </a:br>
            <a:r>
              <a:rPr lang="en-US" dirty="0"/>
              <a:t>In the unlikely event that your tests are running too slow for you to cope with and you know your code is thread safe.  You can use the concurrent  test method.  </a:t>
            </a:r>
          </a:p>
          <a:p>
            <a:endParaRPr lang="en-US" dirty="0"/>
          </a:p>
          <a:p>
            <a:r>
              <a:rPr lang="en-US" dirty="0"/>
              <a:t>Notice that this method requires you return a promise.  Also notice that you shouldn’t rely on any setup or teardown between tests.  Since running concurrently would break this. </a:t>
            </a:r>
          </a:p>
        </p:txBody>
      </p:sp>
      <p:sp>
        <p:nvSpPr>
          <p:cNvPr id="4" name="Slide Number Placeholder 3"/>
          <p:cNvSpPr>
            <a:spLocks noGrp="1"/>
          </p:cNvSpPr>
          <p:nvPr>
            <p:ph type="sldNum" sz="quarter" idx="5"/>
          </p:nvPr>
        </p:nvSpPr>
        <p:spPr/>
        <p:txBody>
          <a:bodyPr/>
          <a:lstStyle/>
          <a:p>
            <a:fld id="{E4774765-C008-40A8-B747-576FD6EFFE95}" type="slidenum">
              <a:rPr lang="en-US" smtClean="0"/>
              <a:t>21</a:t>
            </a:fld>
            <a:endParaRPr lang="en-US"/>
          </a:p>
        </p:txBody>
      </p:sp>
    </p:spTree>
    <p:extLst>
      <p:ext uri="{BB962C8B-B14F-4D97-AF65-F5344CB8AC3E}">
        <p14:creationId xmlns:p14="http://schemas.microsoft.com/office/powerpoint/2010/main" val="182934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are wanting to test the that the </a:t>
            </a:r>
            <a:r>
              <a:rPr lang="en-US" dirty="0" err="1"/>
              <a:t>forEach</a:t>
            </a:r>
            <a:r>
              <a:rPr lang="en-US" dirty="0"/>
              <a:t> method properly calls back our callback for each item.  </a:t>
            </a:r>
          </a:p>
          <a:p>
            <a:endParaRPr lang="en-US" dirty="0"/>
          </a:p>
          <a:p>
            <a:r>
              <a:rPr lang="en-US" dirty="0"/>
              <a:t>We mock the callback function </a:t>
            </a:r>
          </a:p>
          <a:p>
            <a:endParaRPr lang="en-US" dirty="0"/>
          </a:p>
          <a:p>
            <a:r>
              <a:rPr lang="en-US" dirty="0"/>
              <a:t>Mocking essentially replaces the function and records calls made to it, params, etc.  </a:t>
            </a:r>
          </a:p>
          <a:p>
            <a:endParaRPr lang="en-US" dirty="0"/>
          </a:p>
          <a:p>
            <a:r>
              <a:rPr lang="en-US" dirty="0"/>
              <a:t>The mock attribute can be examined after exercising the system under test. </a:t>
            </a:r>
          </a:p>
          <a:p>
            <a:endParaRPr lang="en-US" dirty="0"/>
          </a:p>
          <a:p>
            <a:r>
              <a:rPr lang="en-US" dirty="0"/>
              <a:t>By Asserting the results of the mock you can validate that the function was called with the appropriate values the correct number of times etc.  </a:t>
            </a:r>
          </a:p>
          <a:p>
            <a:endParaRPr lang="en-US" dirty="0"/>
          </a:p>
          <a:p>
            <a:r>
              <a:rPr lang="en-US" dirty="0"/>
              <a:t>This can give you confidence that your code it operating as you intended it to. </a:t>
            </a:r>
          </a:p>
          <a:p>
            <a:endParaRPr lang="en-US" dirty="0"/>
          </a:p>
          <a:p>
            <a:r>
              <a:rPr lang="en-US" dirty="0"/>
              <a:t>The jest documentation does a great job documenting the use of mocks. </a:t>
            </a:r>
          </a:p>
        </p:txBody>
      </p:sp>
      <p:sp>
        <p:nvSpPr>
          <p:cNvPr id="4" name="Slide Number Placeholder 3"/>
          <p:cNvSpPr>
            <a:spLocks noGrp="1"/>
          </p:cNvSpPr>
          <p:nvPr>
            <p:ph type="sldNum" sz="quarter" idx="5"/>
          </p:nvPr>
        </p:nvSpPr>
        <p:spPr/>
        <p:txBody>
          <a:bodyPr/>
          <a:lstStyle/>
          <a:p>
            <a:fld id="{E4774765-C008-40A8-B747-576FD6EFFE95}" type="slidenum">
              <a:rPr lang="en-US" smtClean="0"/>
              <a:t>22</a:t>
            </a:fld>
            <a:endParaRPr lang="en-US"/>
          </a:p>
        </p:txBody>
      </p:sp>
    </p:spTree>
    <p:extLst>
      <p:ext uri="{BB962C8B-B14F-4D97-AF65-F5344CB8AC3E}">
        <p14:creationId xmlns:p14="http://schemas.microsoft.com/office/powerpoint/2010/main" val="58324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Mock Return Values in Order of execution. </a:t>
            </a:r>
          </a:p>
        </p:txBody>
      </p:sp>
      <p:sp>
        <p:nvSpPr>
          <p:cNvPr id="4" name="Slide Number Placeholder 3"/>
          <p:cNvSpPr>
            <a:spLocks noGrp="1"/>
          </p:cNvSpPr>
          <p:nvPr>
            <p:ph type="sldNum" sz="quarter" idx="5"/>
          </p:nvPr>
        </p:nvSpPr>
        <p:spPr/>
        <p:txBody>
          <a:bodyPr/>
          <a:lstStyle/>
          <a:p>
            <a:fld id="{E4774765-C008-40A8-B747-576FD6EFFE95}" type="slidenum">
              <a:rPr lang="en-US" smtClean="0"/>
              <a:t>23</a:t>
            </a:fld>
            <a:endParaRPr lang="en-US"/>
          </a:p>
        </p:txBody>
      </p:sp>
    </p:spTree>
    <p:extLst>
      <p:ext uri="{BB962C8B-B14F-4D97-AF65-F5344CB8AC3E}">
        <p14:creationId xmlns:p14="http://schemas.microsoft.com/office/powerpoint/2010/main" val="206978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easily mock a module just by including it.  </a:t>
            </a:r>
          </a:p>
          <a:p>
            <a:endParaRPr lang="en-US" dirty="0"/>
          </a:p>
          <a:p>
            <a:r>
              <a:rPr lang="en-US" dirty="0"/>
              <a:t>You then can optionally call </a:t>
            </a:r>
            <a:r>
              <a:rPr lang="en-US" dirty="0" err="1"/>
              <a:t>mockResolvedValue</a:t>
            </a:r>
            <a:r>
              <a:rPr lang="en-US" dirty="0"/>
              <a:t> in sequence that you wish to return the mocked values or </a:t>
            </a:r>
          </a:p>
          <a:p>
            <a:endParaRPr lang="en-US" dirty="0"/>
          </a:p>
          <a:p>
            <a:r>
              <a:rPr lang="en-US" dirty="0"/>
              <a:t>You can also mock the implementation and provide a mocked function that returns the Promised value. </a:t>
            </a:r>
          </a:p>
          <a:p>
            <a:endParaRPr lang="en-US" dirty="0"/>
          </a:p>
          <a:p>
            <a:r>
              <a:rPr lang="en-US" dirty="0"/>
              <a:t>If you do both the </a:t>
            </a:r>
            <a:r>
              <a:rPr lang="en-US" dirty="0" err="1"/>
              <a:t>mockResolvedValue</a:t>
            </a:r>
            <a:r>
              <a:rPr lang="en-US" dirty="0"/>
              <a:t> calls override the default until they are exhausted and then it reverts to the mocked function.</a:t>
            </a:r>
          </a:p>
        </p:txBody>
      </p:sp>
      <p:sp>
        <p:nvSpPr>
          <p:cNvPr id="4" name="Slide Number Placeholder 3"/>
          <p:cNvSpPr>
            <a:spLocks noGrp="1"/>
          </p:cNvSpPr>
          <p:nvPr>
            <p:ph type="sldNum" sz="quarter" idx="5"/>
          </p:nvPr>
        </p:nvSpPr>
        <p:spPr/>
        <p:txBody>
          <a:bodyPr/>
          <a:lstStyle/>
          <a:p>
            <a:fld id="{E4774765-C008-40A8-B747-576FD6EFFE95}" type="slidenum">
              <a:rPr lang="en-US" smtClean="0"/>
              <a:t>24</a:t>
            </a:fld>
            <a:endParaRPr lang="en-US"/>
          </a:p>
        </p:txBody>
      </p:sp>
    </p:spTree>
    <p:extLst>
      <p:ext uri="{BB962C8B-B14F-4D97-AF65-F5344CB8AC3E}">
        <p14:creationId xmlns:p14="http://schemas.microsoft.com/office/powerpoint/2010/main" val="2527978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test requires going beyond returning a sequence of values.  Instead you need to return something based on input or something else. In these cases you may need to mock the implementation. </a:t>
            </a:r>
          </a:p>
          <a:p>
            <a:endParaRPr lang="en-US" dirty="0"/>
          </a:p>
          <a:p>
            <a:r>
              <a:rPr lang="en-US" dirty="0"/>
              <a:t>Perhaps you need to define the default implementation of a mock function that is created from another module. </a:t>
            </a:r>
          </a:p>
          <a:p>
            <a:endParaRPr lang="en-US" dirty="0"/>
          </a:p>
          <a:p>
            <a:r>
              <a:rPr lang="en-US" sz="1200" b="0" i="0" kern="1200" dirty="0">
                <a:solidFill>
                  <a:schemeClr val="tx1"/>
                </a:solidFill>
                <a:effectLst/>
                <a:latin typeface="+mn-lt"/>
                <a:ea typeface="+mn-ea"/>
                <a:cs typeface="+mn-cs"/>
              </a:rPr>
              <a:t>When you need to recreate a complex behavior of a mock function such that multiple function calls produce different results, use the </a:t>
            </a:r>
            <a:r>
              <a:rPr lang="en-US" dirty="0" err="1"/>
              <a:t>mockImplementation</a:t>
            </a:r>
            <a:r>
              <a:rPr lang="en-US" dirty="0"/>
              <a:t>*</a:t>
            </a:r>
            <a:r>
              <a:rPr lang="en-US" sz="1200" b="0" i="0" kern="1200" dirty="0">
                <a:solidFill>
                  <a:schemeClr val="tx1"/>
                </a:solidFill>
                <a:effectLst/>
                <a:latin typeface="+mn-lt"/>
                <a:ea typeface="+mn-ea"/>
                <a:cs typeface="+mn-cs"/>
              </a:rPr>
              <a:t> methods.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mocked function runs out of implementations defined with </a:t>
            </a:r>
            <a:r>
              <a:rPr lang="en-US" dirty="0" err="1"/>
              <a:t>mockImplementationOnce</a:t>
            </a:r>
            <a:r>
              <a:rPr lang="en-US" sz="1200" b="0" i="0" kern="1200" dirty="0">
                <a:solidFill>
                  <a:schemeClr val="tx1"/>
                </a:solidFill>
                <a:effectLst/>
                <a:latin typeface="+mn-lt"/>
                <a:ea typeface="+mn-ea"/>
                <a:cs typeface="+mn-cs"/>
              </a:rPr>
              <a:t>, it will execute the default implementation set with </a:t>
            </a:r>
            <a:r>
              <a:rPr lang="en-US" dirty="0" err="1"/>
              <a:t>jest.fn</a:t>
            </a:r>
            <a:r>
              <a:rPr lang="en-US" sz="1200" b="0" i="0" kern="1200" dirty="0">
                <a:solidFill>
                  <a:schemeClr val="tx1"/>
                </a:solidFill>
                <a:effectLst/>
                <a:latin typeface="+mn-lt"/>
                <a:ea typeface="+mn-ea"/>
                <a:cs typeface="+mn-cs"/>
              </a:rPr>
              <a:t> (if it is defined):</a:t>
            </a:r>
            <a:r>
              <a:rPr lang="en-US" dirty="0"/>
              <a:t>  </a:t>
            </a:r>
          </a:p>
        </p:txBody>
      </p:sp>
      <p:sp>
        <p:nvSpPr>
          <p:cNvPr id="4" name="Slide Number Placeholder 3"/>
          <p:cNvSpPr>
            <a:spLocks noGrp="1"/>
          </p:cNvSpPr>
          <p:nvPr>
            <p:ph type="sldNum" sz="quarter" idx="5"/>
          </p:nvPr>
        </p:nvSpPr>
        <p:spPr/>
        <p:txBody>
          <a:bodyPr/>
          <a:lstStyle/>
          <a:p>
            <a:fld id="{E4774765-C008-40A8-B747-576FD6EFFE95}" type="slidenum">
              <a:rPr lang="en-US" smtClean="0"/>
              <a:t>25</a:t>
            </a:fld>
            <a:endParaRPr lang="en-US"/>
          </a:p>
        </p:txBody>
      </p:sp>
    </p:spTree>
    <p:extLst>
      <p:ext uri="{BB962C8B-B14F-4D97-AF65-F5344CB8AC3E}">
        <p14:creationId xmlns:p14="http://schemas.microsoft.com/office/powerpoint/2010/main" val="477541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Kent Dodd – “</a:t>
            </a:r>
            <a:r>
              <a:rPr lang="en-US" sz="1200" b="0" i="0" u="none" strike="noStrike" kern="1200" dirty="0">
                <a:solidFill>
                  <a:schemeClr val="tx1"/>
                </a:solidFill>
                <a:effectLst/>
                <a:latin typeface="+mn-lt"/>
                <a:ea typeface="+mn-ea"/>
                <a:cs typeface="+mn-cs"/>
                <a:hlinkClick r:id="rId3"/>
              </a:rPr>
              <a:t>The more your tests resemble the way your software is used, the more confidence they can give you.</a:t>
            </a:r>
            <a:r>
              <a:rPr lang="en-US" sz="1200" b="0" i="0" u="none" strike="noStrike" kern="1200" dirty="0">
                <a:solidFill>
                  <a:schemeClr val="tx1"/>
                </a:solidFill>
                <a:effectLst/>
                <a:latin typeface="+mn-lt"/>
                <a:ea typeface="+mn-ea"/>
                <a:cs typeface="+mn-cs"/>
              </a:rPr>
              <a:t>”</a:t>
            </a:r>
          </a:p>
          <a:p>
            <a:endParaRPr lang="en-US" sz="1200" b="0" i="0" u="none" strike="noStrike"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Tests run</a:t>
            </a:r>
            <a:r>
              <a:rPr lang="en-US" sz="1200" b="0" i="0" kern="1200" baseline="0" dirty="0">
                <a:solidFill>
                  <a:schemeClr val="tx1"/>
                </a:solidFill>
                <a:effectLst/>
                <a:latin typeface="+mn-lt"/>
                <a:ea typeface="+mn-ea"/>
                <a:cs typeface="+mn-cs"/>
              </a:rPr>
              <a:t> in JSDOM that models a browser environment.  JSDOM is good enough for integration and unit testing react components and runs much faster than in a real browser.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Tests focus on loading actual components into Dom trees whose output can then then be asserted.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Output elements are targeted the same way a user would target them,  (e.g.  by User Assessible features such as visible text and label, or aria labels that a screen reader would use.) </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26</a:t>
            </a:fld>
            <a:endParaRPr lang="en-US"/>
          </a:p>
        </p:txBody>
      </p:sp>
    </p:spTree>
    <p:extLst>
      <p:ext uri="{BB962C8B-B14F-4D97-AF65-F5344CB8AC3E}">
        <p14:creationId xmlns:p14="http://schemas.microsoft.com/office/powerpoint/2010/main" val="318057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Jest-</a:t>
            </a:r>
            <a:r>
              <a:rPr lang="en-US" baseline="0" dirty="0" err="1"/>
              <a:t>dom</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Query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Provide simple functions for c</a:t>
            </a:r>
            <a:r>
              <a:rPr lang="en-US" dirty="0"/>
              <a:t>hecking for an element's attributes, its text content, its </a:t>
            </a:r>
            <a:r>
              <a:rPr lang="en-US" dirty="0" err="1"/>
              <a:t>css</a:t>
            </a:r>
            <a:r>
              <a:rPr lang="en-US" dirty="0"/>
              <a:t> classes,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React Testing Library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27</a:t>
            </a:fld>
            <a:endParaRPr lang="en-US"/>
          </a:p>
        </p:txBody>
      </p:sp>
    </p:spTree>
    <p:extLst>
      <p:ext uri="{BB962C8B-B14F-4D97-AF65-F5344CB8AC3E}">
        <p14:creationId xmlns:p14="http://schemas.microsoft.com/office/powerpoint/2010/main" val="362369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RTl</a:t>
            </a:r>
            <a:r>
              <a:rPr lang="en-US" baseline="0" dirty="0"/>
              <a:t> builds on the Dom Testing Library.  Which is all about Querying the 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three basic section you should understand.  Queries are prefixed by Variants.  </a:t>
            </a:r>
            <a:r>
              <a:rPr lang="en-US" baseline="0" dirty="0" err="1"/>
              <a:t>GetBy</a:t>
            </a:r>
            <a:r>
              <a:rPr lang="en-US" baseline="0" dirty="0"/>
              <a:t>, </a:t>
            </a:r>
            <a:r>
              <a:rPr lang="en-US" baseline="0" dirty="0" err="1"/>
              <a:t>getAllBy</a:t>
            </a:r>
            <a:r>
              <a:rPr lang="en-US" baseline="0" dirty="0"/>
              <a:t>, </a:t>
            </a:r>
            <a:r>
              <a:rPr lang="en-US" baseline="0" dirty="0" err="1"/>
              <a:t>queryBy</a:t>
            </a:r>
            <a:r>
              <a:rPr lang="en-US" baseline="0" dirty="0"/>
              <a:t>, </a:t>
            </a:r>
            <a:r>
              <a:rPr lang="en-US" baseline="0" dirty="0" err="1"/>
              <a:t>queryAllBy</a:t>
            </a:r>
            <a:r>
              <a:rPr lang="en-US" baseline="0" dirty="0"/>
              <a:t>, </a:t>
            </a:r>
            <a:r>
              <a:rPr lang="en-US" baseline="0" dirty="0" err="1"/>
              <a:t>findBy</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difference between Get and Query are Get will throw exceptions when targets are not found.  If your looking for the absence of a component you’ll need to use query variants they will just return null.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Find variants return a promise that will resolve or reject within the timeout period.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second thing is the knowing what you can query.  Queries are all about what is accessible to the user.  What can he view.  How will a user identify and find a field.  By text, label, aria-</a:t>
            </a:r>
            <a:r>
              <a:rPr lang="en-US" baseline="0" dirty="0" err="1"/>
              <a:t>lable</a:t>
            </a:r>
            <a:r>
              <a:rPr lang="en-US" baseline="0" dirty="0"/>
              <a:t>, alt-text, title, </a:t>
            </a:r>
            <a:r>
              <a:rPr lang="en-US" baseline="0" dirty="0" err="1"/>
              <a:t>displayValue</a:t>
            </a:r>
            <a:r>
              <a:rPr lang="en-US" baseline="0" dirty="0"/>
              <a:t>, role, </a:t>
            </a:r>
            <a:r>
              <a:rPr lang="en-US" baseline="0" dirty="0" err="1"/>
              <a:t>testId</a:t>
            </a:r>
            <a:r>
              <a:rPr lang="en-US" baseline="0" dirty="0"/>
              <a:t>, </a:t>
            </a:r>
            <a:r>
              <a:rPr lang="en-US" baseline="0" dirty="0" err="1"/>
              <a:t>ect</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 third thing that is important to learn is the </a:t>
            </a:r>
            <a:r>
              <a:rPr lang="en-US" baseline="0" dirty="0" err="1"/>
              <a:t>TextMatch</a:t>
            </a:r>
            <a:r>
              <a:rPr lang="en-US" baseline="0" dirty="0"/>
              <a:t> parameters that can be passed into the Queries.  It can be a string, regex, or function.  There are also optional precision and normalization parameters that can alter the </a:t>
            </a:r>
            <a:r>
              <a:rPr lang="en-US" baseline="0" dirty="0" err="1"/>
              <a:t>textMatch</a:t>
            </a:r>
            <a:r>
              <a:rPr lang="en-US" baseline="0" dirty="0"/>
              <a:t> in the query. </a:t>
            </a:r>
          </a:p>
        </p:txBody>
      </p:sp>
      <p:sp>
        <p:nvSpPr>
          <p:cNvPr id="4" name="Slide Number Placeholder 3"/>
          <p:cNvSpPr>
            <a:spLocks noGrp="1"/>
          </p:cNvSpPr>
          <p:nvPr>
            <p:ph type="sldNum" sz="quarter" idx="5"/>
          </p:nvPr>
        </p:nvSpPr>
        <p:spPr/>
        <p:txBody>
          <a:bodyPr/>
          <a:lstStyle/>
          <a:p>
            <a:fld id="{E4774765-C008-40A8-B747-576FD6EFFE95}" type="slidenum">
              <a:rPr lang="en-US" smtClean="0"/>
              <a:t>28</a:t>
            </a:fld>
            <a:endParaRPr lang="en-US"/>
          </a:p>
        </p:txBody>
      </p:sp>
    </p:spTree>
    <p:extLst>
      <p:ext uri="{BB962C8B-B14F-4D97-AF65-F5344CB8AC3E}">
        <p14:creationId xmlns:p14="http://schemas.microsoft.com/office/powerpoint/2010/main" val="3768974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your container contains a div with "Hello World" text you could use one of these d </a:t>
            </a:r>
            <a:r>
              <a:rPr lang="en-US" baseline="0" dirty="0" err="1"/>
              <a:t>TextMatch</a:t>
            </a:r>
            <a:r>
              <a:rPr lang="en-US" baseline="0" dirty="0"/>
              <a:t> examples. </a:t>
            </a:r>
            <a:endParaRPr lang="en-US" dirty="0"/>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29</a:t>
            </a:fld>
            <a:endParaRPr lang="en-US"/>
          </a:p>
        </p:txBody>
      </p:sp>
    </p:spTree>
    <p:extLst>
      <p:ext uri="{BB962C8B-B14F-4D97-AF65-F5344CB8AC3E}">
        <p14:creationId xmlns:p14="http://schemas.microsoft.com/office/powerpoint/2010/main" val="243078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wall of testing is the many dimensions of complexity that react throws at us.  </a:t>
            </a:r>
          </a:p>
          <a:p>
            <a:endParaRPr lang="en-US" dirty="0"/>
          </a:p>
          <a:p>
            <a:r>
              <a:rPr lang="en-US" dirty="0"/>
              <a:t>Here are a few of them. </a:t>
            </a:r>
          </a:p>
          <a:p>
            <a:endParaRPr lang="en-US" dirty="0"/>
          </a:p>
          <a:p>
            <a:r>
              <a:rPr lang="en-US" dirty="0"/>
              <a:t>These challenges can be daunting if you focus on them too much.  </a:t>
            </a:r>
          </a:p>
          <a:p>
            <a:endParaRPr lang="en-US" dirty="0"/>
          </a:p>
          <a:p>
            <a:r>
              <a:rPr lang="en-US" dirty="0"/>
              <a:t>You might even decide that you might as well not do any testing.  Or perhaps just do manual testing. </a:t>
            </a:r>
          </a:p>
          <a:p>
            <a:endParaRPr lang="en-US" dirty="0"/>
          </a:p>
          <a:p>
            <a:r>
              <a:rPr lang="en-US" dirty="0"/>
              <a:t>Maybe nothing has happened so far and you think it’s ok to just keep going. </a:t>
            </a:r>
          </a:p>
          <a:p>
            <a:endParaRPr lang="en-US" dirty="0"/>
          </a:p>
          <a:p>
            <a:r>
              <a:rPr lang="en-US" dirty="0"/>
              <a:t>We’ll I’m here to encourage you to keep a good attitude because you really do need them.  </a:t>
            </a:r>
          </a:p>
          <a:p>
            <a:r>
              <a:rPr lang="en-US" dirty="0"/>
              <a:t>It not as hard as you are imagining. </a:t>
            </a:r>
          </a:p>
          <a:p>
            <a:endParaRPr lang="en-US" dirty="0"/>
          </a:p>
          <a:p>
            <a:r>
              <a:rPr lang="en-US" dirty="0"/>
              <a:t> There will come a point when they might just save you. </a:t>
            </a:r>
          </a:p>
        </p:txBody>
      </p:sp>
      <p:sp>
        <p:nvSpPr>
          <p:cNvPr id="4" name="Slide Number Placeholder 3"/>
          <p:cNvSpPr>
            <a:spLocks noGrp="1"/>
          </p:cNvSpPr>
          <p:nvPr>
            <p:ph type="sldNum" sz="quarter" idx="5"/>
          </p:nvPr>
        </p:nvSpPr>
        <p:spPr/>
        <p:txBody>
          <a:bodyPr/>
          <a:lstStyle/>
          <a:p>
            <a:fld id="{E4774765-C008-40A8-B747-576FD6EFFE95}" type="slidenum">
              <a:rPr lang="en-US" smtClean="0"/>
              <a:t>3</a:t>
            </a:fld>
            <a:endParaRPr lang="en-US"/>
          </a:p>
        </p:txBody>
      </p:sp>
    </p:spTree>
    <p:extLst>
      <p:ext uri="{BB962C8B-B14F-4D97-AF65-F5344CB8AC3E}">
        <p14:creationId xmlns:p14="http://schemas.microsoft.com/office/powerpoint/2010/main" val="2790964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First we import the query methods we will use in our test.</a:t>
            </a:r>
            <a:endParaRPr lang="en-US" dirty="0"/>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30</a:t>
            </a:fld>
            <a:endParaRPr lang="en-US"/>
          </a:p>
        </p:txBody>
      </p:sp>
    </p:spTree>
    <p:extLst>
      <p:ext uri="{BB962C8B-B14F-4D97-AF65-F5344CB8AC3E}">
        <p14:creationId xmlns:p14="http://schemas.microsoft.com/office/powerpoint/2010/main" val="365773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 next look at the method  we are creating our DOM tree from. </a:t>
            </a:r>
            <a:endParaRPr lang="en-US" dirty="0"/>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31</a:t>
            </a:fld>
            <a:endParaRPr lang="en-US"/>
          </a:p>
        </p:txBody>
      </p:sp>
    </p:spTree>
    <p:extLst>
      <p:ext uri="{BB962C8B-B14F-4D97-AF65-F5344CB8AC3E}">
        <p14:creationId xmlns:p14="http://schemas.microsoft.com/office/powerpoint/2010/main" val="282886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that we have the imports and the Dom tree methods in place lets look at the actual test. </a:t>
            </a:r>
            <a:endParaRPr lang="en-US" dirty="0"/>
          </a:p>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32</a:t>
            </a:fld>
            <a:endParaRPr lang="en-US"/>
          </a:p>
        </p:txBody>
      </p:sp>
    </p:spTree>
    <p:extLst>
      <p:ext uri="{BB962C8B-B14F-4D97-AF65-F5344CB8AC3E}">
        <p14:creationId xmlns:p14="http://schemas.microsoft.com/office/powerpoint/2010/main" val="2269966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RTL pattern is slightly adjusted in that you focus on Rendering a Dom tree and then target and assert on it's output.  </a:t>
            </a:r>
          </a:p>
        </p:txBody>
      </p:sp>
      <p:sp>
        <p:nvSpPr>
          <p:cNvPr id="4" name="Slide Number Placeholder 3"/>
          <p:cNvSpPr>
            <a:spLocks noGrp="1"/>
          </p:cNvSpPr>
          <p:nvPr>
            <p:ph type="sldNum" sz="quarter" idx="5"/>
          </p:nvPr>
        </p:nvSpPr>
        <p:spPr/>
        <p:txBody>
          <a:bodyPr/>
          <a:lstStyle/>
          <a:p>
            <a:fld id="{E4774765-C008-40A8-B747-576FD6EFFE95}" type="slidenum">
              <a:rPr lang="en-US" smtClean="0"/>
              <a:t>33</a:t>
            </a:fld>
            <a:endParaRPr lang="en-US"/>
          </a:p>
        </p:txBody>
      </p:sp>
    </p:spTree>
    <p:extLst>
      <p:ext uri="{BB962C8B-B14F-4D97-AF65-F5344CB8AC3E}">
        <p14:creationId xmlns:p14="http://schemas.microsoft.com/office/powerpoint/2010/main" val="60843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34</a:t>
            </a:fld>
            <a:endParaRPr lang="en-US"/>
          </a:p>
        </p:txBody>
      </p:sp>
    </p:spTree>
    <p:extLst>
      <p:ext uri="{BB962C8B-B14F-4D97-AF65-F5344CB8AC3E}">
        <p14:creationId xmlns:p14="http://schemas.microsoft.com/office/powerpoint/2010/main" val="278391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E4774765-C008-40A8-B747-576FD6EFFE95}" type="slidenum">
              <a:rPr lang="en-US" smtClean="0"/>
              <a:t>35</a:t>
            </a:fld>
            <a:endParaRPr lang="en-US"/>
          </a:p>
        </p:txBody>
      </p:sp>
    </p:spTree>
    <p:extLst>
      <p:ext uri="{BB962C8B-B14F-4D97-AF65-F5344CB8AC3E}">
        <p14:creationId xmlns:p14="http://schemas.microsoft.com/office/powerpoint/2010/main" val="4026941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36</a:t>
            </a:fld>
            <a:endParaRPr lang="en-US"/>
          </a:p>
        </p:txBody>
      </p:sp>
    </p:spTree>
    <p:extLst>
      <p:ext uri="{BB962C8B-B14F-4D97-AF65-F5344CB8AC3E}">
        <p14:creationId xmlns:p14="http://schemas.microsoft.com/office/powerpoint/2010/main" val="1636908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37</a:t>
            </a:fld>
            <a:endParaRPr lang="en-US"/>
          </a:p>
        </p:txBody>
      </p:sp>
    </p:spTree>
    <p:extLst>
      <p:ext uri="{BB962C8B-B14F-4D97-AF65-F5344CB8AC3E}">
        <p14:creationId xmlns:p14="http://schemas.microsoft.com/office/powerpoint/2010/main" val="2290290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Mocking severs the real-world connection between what you're testing and what you're mocking.  Kent </a:t>
            </a:r>
            <a:r>
              <a:rPr lang="en-US" sz="1200" b="1" i="0" kern="1200" dirty="0" err="1">
                <a:solidFill>
                  <a:schemeClr val="tx1"/>
                </a:solidFill>
                <a:effectLst/>
                <a:latin typeface="+mn-lt"/>
                <a:ea typeface="+mn-ea"/>
                <a:cs typeface="+mn-cs"/>
              </a:rPr>
              <a:t>Dodds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Poke fewer holes in reality, less mocking, less shallow rendering, test higher up your tree – Kent </a:t>
            </a:r>
            <a:r>
              <a:rPr lang="en-US" dirty="0" err="1"/>
              <a:t>Dodds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38</a:t>
            </a:fld>
            <a:endParaRPr lang="en-US"/>
          </a:p>
        </p:txBody>
      </p:sp>
    </p:spTree>
    <p:extLst>
      <p:ext uri="{BB962C8B-B14F-4D97-AF65-F5344CB8AC3E}">
        <p14:creationId xmlns:p14="http://schemas.microsoft.com/office/powerpoint/2010/main" val="2610493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40</a:t>
            </a:fld>
            <a:endParaRPr lang="en-US"/>
          </a:p>
        </p:txBody>
      </p:sp>
    </p:spTree>
    <p:extLst>
      <p:ext uri="{BB962C8B-B14F-4D97-AF65-F5344CB8AC3E}">
        <p14:creationId xmlns:p14="http://schemas.microsoft.com/office/powerpoint/2010/main" val="114628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 Good attitude.  Testing can be your friend</a:t>
            </a:r>
            <a:r>
              <a:rPr lang="en-US"/>
              <a:t>.  </a:t>
            </a:r>
            <a:endParaRPr lang="en-US" dirty="0"/>
          </a:p>
          <a:p>
            <a:endParaRPr lang="en-US" dirty="0"/>
          </a:p>
          <a:p>
            <a:r>
              <a:rPr lang="en-US" dirty="0"/>
              <a:t>They give confidence you need to know that your code is working at you intended it to for you patrons. </a:t>
            </a:r>
          </a:p>
          <a:p>
            <a:endParaRPr lang="en-US" dirty="0"/>
          </a:p>
          <a:p>
            <a:r>
              <a:rPr lang="en-US" dirty="0"/>
              <a:t>If you start saying something like, I don't need tests, or tests take too much time to write. Your setting yourself up for humbling experience. </a:t>
            </a:r>
          </a:p>
        </p:txBody>
      </p:sp>
      <p:sp>
        <p:nvSpPr>
          <p:cNvPr id="4" name="Slide Number Placeholder 3"/>
          <p:cNvSpPr>
            <a:spLocks noGrp="1"/>
          </p:cNvSpPr>
          <p:nvPr>
            <p:ph type="sldNum" sz="quarter" idx="5"/>
          </p:nvPr>
        </p:nvSpPr>
        <p:spPr/>
        <p:txBody>
          <a:bodyPr/>
          <a:lstStyle/>
          <a:p>
            <a:fld id="{E4774765-C008-40A8-B747-576FD6EFFE95}" type="slidenum">
              <a:rPr lang="en-US" smtClean="0"/>
              <a:t>4</a:t>
            </a:fld>
            <a:endParaRPr lang="en-US"/>
          </a:p>
        </p:txBody>
      </p:sp>
    </p:spTree>
    <p:extLst>
      <p:ext uri="{BB962C8B-B14F-4D97-AF65-F5344CB8AC3E}">
        <p14:creationId xmlns:p14="http://schemas.microsoft.com/office/powerpoint/2010/main" val="835363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41</a:t>
            </a:fld>
            <a:endParaRPr lang="en-US"/>
          </a:p>
        </p:txBody>
      </p:sp>
    </p:spTree>
    <p:extLst>
      <p:ext uri="{BB962C8B-B14F-4D97-AF65-F5344CB8AC3E}">
        <p14:creationId xmlns:p14="http://schemas.microsoft.com/office/powerpoint/2010/main" val="1386348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42</a:t>
            </a:fld>
            <a:endParaRPr lang="en-US"/>
          </a:p>
        </p:txBody>
      </p:sp>
    </p:spTree>
    <p:extLst>
      <p:ext uri="{BB962C8B-B14F-4D97-AF65-F5344CB8AC3E}">
        <p14:creationId xmlns:p14="http://schemas.microsoft.com/office/powerpoint/2010/main" val="1134305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43</a:t>
            </a:fld>
            <a:endParaRPr lang="en-US"/>
          </a:p>
        </p:txBody>
      </p:sp>
    </p:spTree>
    <p:extLst>
      <p:ext uri="{BB962C8B-B14F-4D97-AF65-F5344CB8AC3E}">
        <p14:creationId xmlns:p14="http://schemas.microsoft.com/office/powerpoint/2010/main" val="2055143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44</a:t>
            </a:fld>
            <a:endParaRPr lang="en-US"/>
          </a:p>
        </p:txBody>
      </p:sp>
    </p:spTree>
    <p:extLst>
      <p:ext uri="{BB962C8B-B14F-4D97-AF65-F5344CB8AC3E}">
        <p14:creationId xmlns:p14="http://schemas.microsoft.com/office/powerpoint/2010/main" val="1754991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occur</a:t>
            </a: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45</a:t>
            </a:fld>
            <a:endParaRPr lang="en-US"/>
          </a:p>
        </p:txBody>
      </p:sp>
    </p:spTree>
    <p:extLst>
      <p:ext uri="{BB962C8B-B14F-4D97-AF65-F5344CB8AC3E}">
        <p14:creationId xmlns:p14="http://schemas.microsoft.com/office/powerpoint/2010/main" val="2042632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occur</a:t>
            </a: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46</a:t>
            </a:fld>
            <a:endParaRPr lang="en-US"/>
          </a:p>
        </p:txBody>
      </p:sp>
    </p:spTree>
    <p:extLst>
      <p:ext uri="{BB962C8B-B14F-4D97-AF65-F5344CB8AC3E}">
        <p14:creationId xmlns:p14="http://schemas.microsoft.com/office/powerpoint/2010/main" val="3528187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47</a:t>
            </a:fld>
            <a:endParaRPr lang="en-US"/>
          </a:p>
        </p:txBody>
      </p:sp>
    </p:spTree>
    <p:extLst>
      <p:ext uri="{BB962C8B-B14F-4D97-AF65-F5344CB8AC3E}">
        <p14:creationId xmlns:p14="http://schemas.microsoft.com/office/powerpoint/2010/main" val="3387666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48</a:t>
            </a:fld>
            <a:endParaRPr lang="en-US"/>
          </a:p>
        </p:txBody>
      </p:sp>
    </p:spTree>
    <p:extLst>
      <p:ext uri="{BB962C8B-B14F-4D97-AF65-F5344CB8AC3E}">
        <p14:creationId xmlns:p14="http://schemas.microsoft.com/office/powerpoint/2010/main" val="762722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49</a:t>
            </a:fld>
            <a:endParaRPr lang="en-US"/>
          </a:p>
        </p:txBody>
      </p:sp>
    </p:spTree>
    <p:extLst>
      <p:ext uri="{BB962C8B-B14F-4D97-AF65-F5344CB8AC3E}">
        <p14:creationId xmlns:p14="http://schemas.microsoft.com/office/powerpoint/2010/main" val="3014360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50</a:t>
            </a:fld>
            <a:endParaRPr lang="en-US"/>
          </a:p>
        </p:txBody>
      </p:sp>
    </p:spTree>
    <p:extLst>
      <p:ext uri="{BB962C8B-B14F-4D97-AF65-F5344CB8AC3E}">
        <p14:creationId xmlns:p14="http://schemas.microsoft.com/office/powerpoint/2010/main" val="132855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critical that you promote and protect your team’s and organization’s attitude towards testing. </a:t>
            </a:r>
          </a:p>
          <a:p>
            <a:endParaRPr lang="en-US" dirty="0"/>
          </a:p>
          <a:p>
            <a:r>
              <a:rPr lang="en-US" dirty="0"/>
              <a:t>Tests should be : </a:t>
            </a:r>
          </a:p>
          <a:p>
            <a:r>
              <a:rPr lang="en-US" dirty="0"/>
              <a:t>Easy to Develop and Maintain</a:t>
            </a:r>
          </a:p>
          <a:p>
            <a:r>
              <a:rPr lang="en-US" dirty="0"/>
              <a:t>Avoid False Alarms</a:t>
            </a:r>
          </a:p>
          <a:p>
            <a:r>
              <a:rPr lang="en-US" dirty="0"/>
              <a:t>No more than Necessary</a:t>
            </a:r>
          </a:p>
          <a:p>
            <a:r>
              <a:rPr lang="en-US" dirty="0"/>
              <a:t>Helpful in Finding and Preventing Real Bugs that affect your patrons</a:t>
            </a:r>
          </a:p>
          <a:p>
            <a:endParaRPr lang="en-US" dirty="0"/>
          </a:p>
          <a:p>
            <a:r>
              <a:rPr lang="en-US" dirty="0"/>
              <a:t>This famous tweet by </a:t>
            </a:r>
            <a:r>
              <a:rPr lang="en-US" sz="1200" b="0" i="0" u="none" strike="noStrike" kern="1200" dirty="0">
                <a:solidFill>
                  <a:schemeClr val="tx1"/>
                </a:solidFill>
                <a:effectLst/>
                <a:latin typeface="+mn-lt"/>
                <a:ea typeface="+mn-ea"/>
                <a:cs typeface="+mn-cs"/>
                <a:hlinkClick r:id="rId3"/>
              </a:rPr>
              <a:t>Guillermo Rauch‏</a:t>
            </a:r>
            <a:r>
              <a:rPr lang="en-US" sz="1200" b="0" i="0" u="none" strike="noStrike" kern="1200" dirty="0">
                <a:solidFill>
                  <a:schemeClr val="tx1"/>
                </a:solidFill>
                <a:effectLst/>
                <a:latin typeface="+mn-lt"/>
                <a:ea typeface="+mn-ea"/>
                <a:cs typeface="+mn-cs"/>
              </a:rPr>
              <a:t>  did a lot to promote keep writing tests in a helpful and responsible way.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Why mostly integration tests ?</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a:t>
            </a:fld>
            <a:endParaRPr lang="en-US"/>
          </a:p>
        </p:txBody>
      </p:sp>
    </p:spTree>
    <p:extLst>
      <p:ext uri="{BB962C8B-B14F-4D97-AF65-F5344CB8AC3E}">
        <p14:creationId xmlns:p14="http://schemas.microsoft.com/office/powerpoint/2010/main" val="3486416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https://css-tricks.com/model-based-testing-in-react-with-state-machines/</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51</a:t>
            </a:fld>
            <a:endParaRPr lang="en-US"/>
          </a:p>
        </p:txBody>
      </p:sp>
    </p:spTree>
    <p:extLst>
      <p:ext uri="{BB962C8B-B14F-4D97-AF65-F5344CB8AC3E}">
        <p14:creationId xmlns:p14="http://schemas.microsoft.com/office/powerpoint/2010/main" val="1640133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52</a:t>
            </a:fld>
            <a:endParaRPr lang="en-US"/>
          </a:p>
        </p:txBody>
      </p:sp>
    </p:spTree>
    <p:extLst>
      <p:ext uri="{BB962C8B-B14F-4D97-AF65-F5344CB8AC3E}">
        <p14:creationId xmlns:p14="http://schemas.microsoft.com/office/powerpoint/2010/main" val="504929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baseline="0" dirty="0">
                <a:solidFill>
                  <a:schemeClr val="bg1">
                    <a:lumMod val="85000"/>
                  </a:schemeClr>
                </a:solidFill>
              </a:rPr>
              <a:t>For web components tests (like fs-</a:t>
            </a:r>
            <a:r>
              <a:rPr lang="en-US" sz="1600" baseline="0" dirty="0" err="1">
                <a:solidFill>
                  <a:schemeClr val="bg1">
                    <a:lumMod val="85000"/>
                  </a:schemeClr>
                </a:solidFill>
              </a:rPr>
              <a:t>webdev</a:t>
            </a:r>
            <a:r>
              <a:rPr lang="en-US" sz="1600" baseline="0" dirty="0">
                <a:solidFill>
                  <a:schemeClr val="bg1">
                    <a:lumMod val="85000"/>
                  </a:schemeClr>
                </a:solidFill>
              </a:rPr>
              <a:t>/fs-add-person): </a:t>
            </a:r>
            <a:r>
              <a:rPr lang="en-US" sz="1600" baseline="0" dirty="0" err="1">
                <a:solidFill>
                  <a:schemeClr val="bg1">
                    <a:lumMod val="85000"/>
                  </a:schemeClr>
                </a:solidFill>
              </a:rPr>
              <a:t>wct</a:t>
            </a:r>
            <a:r>
              <a:rPr lang="en-US" sz="1600" baseline="0" dirty="0">
                <a:solidFill>
                  <a:schemeClr val="bg1">
                    <a:lumMod val="85000"/>
                  </a:schemeClr>
                </a:solidFill>
              </a:rPr>
              <a:t> --skip-plugin sauce --local chrome</a:t>
            </a:r>
          </a:p>
        </p:txBody>
      </p:sp>
      <p:sp>
        <p:nvSpPr>
          <p:cNvPr id="4" name="Slide Number Placeholder 3"/>
          <p:cNvSpPr>
            <a:spLocks noGrp="1"/>
          </p:cNvSpPr>
          <p:nvPr>
            <p:ph type="sldNum" sz="quarter" idx="5"/>
          </p:nvPr>
        </p:nvSpPr>
        <p:spPr/>
        <p:txBody>
          <a:bodyPr/>
          <a:lstStyle/>
          <a:p>
            <a:fld id="{E4774765-C008-40A8-B747-576FD6EFFE95}" type="slidenum">
              <a:rPr lang="en-US" smtClean="0"/>
              <a:t>53</a:t>
            </a:fld>
            <a:endParaRPr lang="en-US"/>
          </a:p>
        </p:txBody>
      </p:sp>
    </p:spTree>
    <p:extLst>
      <p:ext uri="{BB962C8B-B14F-4D97-AF65-F5344CB8AC3E}">
        <p14:creationId xmlns:p14="http://schemas.microsoft.com/office/powerpoint/2010/main" val="166268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baseline="0" dirty="0">
                <a:solidFill>
                  <a:schemeClr val="bg1">
                    <a:lumMod val="85000"/>
                  </a:schemeClr>
                </a:solidFill>
              </a:rPr>
              <a:t>For web components tests (like fs-</a:t>
            </a:r>
            <a:r>
              <a:rPr lang="en-US" sz="1600" baseline="0" dirty="0" err="1">
                <a:solidFill>
                  <a:schemeClr val="bg1">
                    <a:lumMod val="85000"/>
                  </a:schemeClr>
                </a:solidFill>
              </a:rPr>
              <a:t>webdev</a:t>
            </a:r>
            <a:r>
              <a:rPr lang="en-US" sz="1600" baseline="0" dirty="0">
                <a:solidFill>
                  <a:schemeClr val="bg1">
                    <a:lumMod val="85000"/>
                  </a:schemeClr>
                </a:solidFill>
              </a:rPr>
              <a:t>/fs-add-person): </a:t>
            </a:r>
            <a:r>
              <a:rPr lang="en-US" sz="1600" baseline="0" dirty="0" err="1">
                <a:solidFill>
                  <a:schemeClr val="bg1">
                    <a:lumMod val="85000"/>
                  </a:schemeClr>
                </a:solidFill>
              </a:rPr>
              <a:t>wct</a:t>
            </a:r>
            <a:r>
              <a:rPr lang="en-US" sz="1600" baseline="0" dirty="0">
                <a:solidFill>
                  <a:schemeClr val="bg1">
                    <a:lumMod val="85000"/>
                  </a:schemeClr>
                </a:solidFill>
              </a:rPr>
              <a:t> --skip-plugin sauce --local chrome</a:t>
            </a:r>
          </a:p>
        </p:txBody>
      </p:sp>
      <p:sp>
        <p:nvSpPr>
          <p:cNvPr id="4" name="Slide Number Placeholder 3"/>
          <p:cNvSpPr>
            <a:spLocks noGrp="1"/>
          </p:cNvSpPr>
          <p:nvPr>
            <p:ph type="sldNum" sz="quarter" idx="5"/>
          </p:nvPr>
        </p:nvSpPr>
        <p:spPr/>
        <p:txBody>
          <a:bodyPr/>
          <a:lstStyle/>
          <a:p>
            <a:fld id="{E4774765-C008-40A8-B747-576FD6EFFE95}" type="slidenum">
              <a:rPr lang="en-US" smtClean="0"/>
              <a:t>54</a:t>
            </a:fld>
            <a:endParaRPr lang="en-US"/>
          </a:p>
        </p:txBody>
      </p:sp>
    </p:spTree>
    <p:extLst>
      <p:ext uri="{BB962C8B-B14F-4D97-AF65-F5344CB8AC3E}">
        <p14:creationId xmlns:p14="http://schemas.microsoft.com/office/powerpoint/2010/main" val="4231849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baseline="0" dirty="0">
                <a:solidFill>
                  <a:schemeClr val="bg1">
                    <a:lumMod val="85000"/>
                  </a:schemeClr>
                </a:solidFill>
              </a:rPr>
              <a:t>For web components tests (like fs-</a:t>
            </a:r>
            <a:r>
              <a:rPr lang="en-US" sz="1600" baseline="0" dirty="0" err="1">
                <a:solidFill>
                  <a:schemeClr val="bg1">
                    <a:lumMod val="85000"/>
                  </a:schemeClr>
                </a:solidFill>
              </a:rPr>
              <a:t>webdev</a:t>
            </a:r>
            <a:r>
              <a:rPr lang="en-US" sz="1600" baseline="0" dirty="0">
                <a:solidFill>
                  <a:schemeClr val="bg1">
                    <a:lumMod val="85000"/>
                  </a:schemeClr>
                </a:solidFill>
              </a:rPr>
              <a:t>/fs-add-person): </a:t>
            </a:r>
            <a:r>
              <a:rPr lang="en-US" sz="1600" baseline="0" dirty="0" err="1">
                <a:solidFill>
                  <a:schemeClr val="bg1">
                    <a:lumMod val="85000"/>
                  </a:schemeClr>
                </a:solidFill>
              </a:rPr>
              <a:t>wct</a:t>
            </a:r>
            <a:r>
              <a:rPr lang="en-US" sz="1600" baseline="0" dirty="0">
                <a:solidFill>
                  <a:schemeClr val="bg1">
                    <a:lumMod val="85000"/>
                  </a:schemeClr>
                </a:solidFill>
              </a:rPr>
              <a:t> --skip-plugin sauce --local chrome</a:t>
            </a:r>
          </a:p>
        </p:txBody>
      </p:sp>
      <p:sp>
        <p:nvSpPr>
          <p:cNvPr id="4" name="Slide Number Placeholder 3"/>
          <p:cNvSpPr>
            <a:spLocks noGrp="1"/>
          </p:cNvSpPr>
          <p:nvPr>
            <p:ph type="sldNum" sz="quarter" idx="5"/>
          </p:nvPr>
        </p:nvSpPr>
        <p:spPr/>
        <p:txBody>
          <a:bodyPr/>
          <a:lstStyle/>
          <a:p>
            <a:fld id="{E4774765-C008-40A8-B747-576FD6EFFE95}" type="slidenum">
              <a:rPr lang="en-US" smtClean="0"/>
              <a:t>55</a:t>
            </a:fld>
            <a:endParaRPr lang="en-US"/>
          </a:p>
        </p:txBody>
      </p:sp>
    </p:spTree>
    <p:extLst>
      <p:ext uri="{BB962C8B-B14F-4D97-AF65-F5344CB8AC3E}">
        <p14:creationId xmlns:p14="http://schemas.microsoft.com/office/powerpoint/2010/main" val="23116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56</a:t>
            </a:fld>
            <a:endParaRPr lang="en-US"/>
          </a:p>
        </p:txBody>
      </p:sp>
    </p:spTree>
    <p:extLst>
      <p:ext uri="{BB962C8B-B14F-4D97-AF65-F5344CB8AC3E}">
        <p14:creationId xmlns:p14="http://schemas.microsoft.com/office/powerpoint/2010/main" val="3330947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57</a:t>
            </a:fld>
            <a:endParaRPr lang="en-US"/>
          </a:p>
        </p:txBody>
      </p:sp>
    </p:spTree>
    <p:extLst>
      <p:ext uri="{BB962C8B-B14F-4D97-AF65-F5344CB8AC3E}">
        <p14:creationId xmlns:p14="http://schemas.microsoft.com/office/powerpoint/2010/main" val="277738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now believe that tests improve as you go up the hierarchy.  </a:t>
            </a:r>
          </a:p>
          <a:p>
            <a:r>
              <a:rPr lang="en-US" dirty="0"/>
              <a:t>In other words. E2E tests are the best but they are also the most costly. </a:t>
            </a:r>
          </a:p>
          <a:p>
            <a:r>
              <a:rPr lang="en-US" dirty="0"/>
              <a:t>Traditionally integration tests have also been more costly than unit tests. </a:t>
            </a:r>
          </a:p>
          <a:p>
            <a:r>
              <a:rPr lang="en-US" dirty="0"/>
              <a:t>However changes in tools have brought integration test costs more in line with unit tests costs.</a:t>
            </a:r>
          </a:p>
          <a:p>
            <a:r>
              <a:rPr lang="en-US" dirty="0"/>
              <a:t>Since integration tests often overlap the tests of subcomponents, we can eliminate many of the unit tests. </a:t>
            </a:r>
          </a:p>
          <a:p>
            <a:r>
              <a:rPr lang="en-US" dirty="0"/>
              <a:t>In many cases unit tests are no longer necessary. The line between integration and unit tests has blurred. </a:t>
            </a:r>
          </a:p>
          <a:p>
            <a:endParaRPr lang="en-US" dirty="0"/>
          </a:p>
          <a:p>
            <a:r>
              <a:rPr lang="en-US" dirty="0"/>
              <a:t>At the same time static typing and linting tools like </a:t>
            </a:r>
            <a:r>
              <a:rPr lang="en-US" dirty="0" err="1"/>
              <a:t>ESLint</a:t>
            </a:r>
            <a:r>
              <a:rPr lang="en-US" dirty="0"/>
              <a:t>, Prettier, Typescript, Flow help us eliminate the need for a whole range of testing.</a:t>
            </a:r>
          </a:p>
          <a:p>
            <a:endParaRPr lang="en-US" dirty="0"/>
          </a:p>
          <a:p>
            <a:r>
              <a:rPr lang="en-US" dirty="0"/>
              <a:t>Kent </a:t>
            </a:r>
            <a:r>
              <a:rPr lang="en-US" dirty="0" err="1"/>
              <a:t>Dodds</a:t>
            </a:r>
            <a:r>
              <a:rPr lang="en-US" dirty="0"/>
              <a:t> describes the new form as a trophy.  It not only proportions the number of tests differently it also eliminates many of them. </a:t>
            </a:r>
          </a:p>
        </p:txBody>
      </p:sp>
      <p:sp>
        <p:nvSpPr>
          <p:cNvPr id="4" name="Slide Number Placeholder 3"/>
          <p:cNvSpPr>
            <a:spLocks noGrp="1"/>
          </p:cNvSpPr>
          <p:nvPr>
            <p:ph type="sldNum" sz="quarter" idx="5"/>
          </p:nvPr>
        </p:nvSpPr>
        <p:spPr/>
        <p:txBody>
          <a:bodyPr/>
          <a:lstStyle/>
          <a:p>
            <a:fld id="{E4774765-C008-40A8-B747-576FD6EFFE95}" type="slidenum">
              <a:rPr lang="en-US" smtClean="0"/>
              <a:t>6</a:t>
            </a:fld>
            <a:endParaRPr lang="en-US"/>
          </a:p>
        </p:txBody>
      </p:sp>
    </p:spTree>
    <p:extLst>
      <p:ext uri="{BB962C8B-B14F-4D97-AF65-F5344CB8AC3E}">
        <p14:creationId xmlns:p14="http://schemas.microsoft.com/office/powerpoint/2010/main" val="19638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tests are tests that we don’t have to write. </a:t>
            </a:r>
          </a:p>
          <a:p>
            <a:endParaRPr lang="en-US" dirty="0"/>
          </a:p>
          <a:p>
            <a:r>
              <a:rPr lang="en-US" dirty="0"/>
              <a:t>These are some of the tests that you should delete. </a:t>
            </a:r>
          </a:p>
          <a:p>
            <a:endParaRPr lang="en-US" dirty="0"/>
          </a:p>
          <a:p>
            <a:r>
              <a:rPr lang="en-US" dirty="0"/>
              <a:t>Feel free to rewrite some of tests that fail intermittently but do that on your own time.  </a:t>
            </a:r>
          </a:p>
          <a:p>
            <a:r>
              <a:rPr lang="en-US" dirty="0"/>
              <a:t>Don’t block others from getting their work done.  Or promote a negative Testing Culture.</a:t>
            </a:r>
          </a:p>
        </p:txBody>
      </p:sp>
      <p:sp>
        <p:nvSpPr>
          <p:cNvPr id="4" name="Slide Number Placeholder 3"/>
          <p:cNvSpPr>
            <a:spLocks noGrp="1"/>
          </p:cNvSpPr>
          <p:nvPr>
            <p:ph type="sldNum" sz="quarter" idx="5"/>
          </p:nvPr>
        </p:nvSpPr>
        <p:spPr/>
        <p:txBody>
          <a:bodyPr/>
          <a:lstStyle/>
          <a:p>
            <a:fld id="{E4774765-C008-40A8-B747-576FD6EFFE95}" type="slidenum">
              <a:rPr lang="en-US" smtClean="0"/>
              <a:t>7</a:t>
            </a:fld>
            <a:endParaRPr lang="en-US"/>
          </a:p>
        </p:txBody>
      </p:sp>
    </p:spTree>
    <p:extLst>
      <p:ext uri="{BB962C8B-B14F-4D97-AF65-F5344CB8AC3E}">
        <p14:creationId xmlns:p14="http://schemas.microsoft.com/office/powerpoint/2010/main" val="78542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8</a:t>
            </a:fld>
            <a:endParaRPr lang="en-US"/>
          </a:p>
        </p:txBody>
      </p:sp>
    </p:spTree>
    <p:extLst>
      <p:ext uri="{BB962C8B-B14F-4D97-AF65-F5344CB8AC3E}">
        <p14:creationId xmlns:p14="http://schemas.microsoft.com/office/powerpoint/2010/main" val="385500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balance the confidence your  product requires with the cost of carrying test code debt. </a:t>
            </a:r>
          </a:p>
          <a:p>
            <a:endParaRPr lang="en-US" dirty="0"/>
          </a:p>
          <a:p>
            <a:r>
              <a:rPr lang="en-US" dirty="0"/>
              <a:t>At a minimum you should have at least one test that loads your component and verifies that it doesn’t crash. </a:t>
            </a:r>
          </a:p>
          <a:p>
            <a:endParaRPr lang="en-US" dirty="0"/>
          </a:p>
          <a:p>
            <a:r>
              <a:rPr lang="en-US" dirty="0"/>
              <a:t>You’ve gone too far if you’ve started testing implementation details that the patron doesn’t care about.  </a:t>
            </a:r>
          </a:p>
          <a:p>
            <a:r>
              <a:rPr lang="en-US" dirty="0"/>
              <a:t>Or if your tests are triggering paths that the patron could not possibly get into, or if you are using DOM </a:t>
            </a:r>
            <a:r>
              <a:rPr lang="en-US" dirty="0" err="1"/>
              <a:t>querySelectors</a:t>
            </a:r>
            <a:r>
              <a:rPr lang="en-US" dirty="0"/>
              <a:t> that will break on refactor. </a:t>
            </a:r>
          </a:p>
          <a:p>
            <a:endParaRPr lang="en-US" dirty="0"/>
          </a:p>
          <a:p>
            <a:r>
              <a:rPr lang="en-US" dirty="0"/>
              <a:t>There is a lot of room in-between</a:t>
            </a:r>
          </a:p>
          <a:p>
            <a:r>
              <a:rPr lang="en-US" dirty="0"/>
              <a:t>Meet as a team to decide how and where you think the best use of your time is.  </a:t>
            </a:r>
          </a:p>
          <a:p>
            <a:r>
              <a:rPr lang="en-US" dirty="0"/>
              <a:t>Remembering that all tests are not equal and they do cost time and money.  When your writing and maintaining tests your not writing and delivering new features.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9</a:t>
            </a:fld>
            <a:endParaRPr lang="en-US"/>
          </a:p>
        </p:txBody>
      </p:sp>
    </p:spTree>
    <p:extLst>
      <p:ext uri="{BB962C8B-B14F-4D97-AF65-F5344CB8AC3E}">
        <p14:creationId xmlns:p14="http://schemas.microsoft.com/office/powerpoint/2010/main" val="2675130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0" y="241169"/>
            <a:ext cx="12192000" cy="5340696"/>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18" name="Date Placeholder 17"/>
          <p:cNvSpPr>
            <a:spLocks noGrp="1"/>
          </p:cNvSpPr>
          <p:nvPr>
            <p:ph type="dt" sz="half" idx="16"/>
          </p:nvPr>
        </p:nvSpPr>
        <p:spPr/>
        <p:txBody>
          <a:bodyPr/>
          <a:lstStyle/>
          <a:p>
            <a:fld id="{096B5631-8577-E648-B608-389A859B729B}" type="datetimeFigureOut">
              <a:rPr lang="en-US" smtClean="0"/>
              <a:t>10/8/19</a:t>
            </a:fld>
            <a:endParaRPr lang="en-US"/>
          </a:p>
        </p:txBody>
      </p:sp>
      <p:sp>
        <p:nvSpPr>
          <p:cNvPr id="19" name="Footer Placeholder 18"/>
          <p:cNvSpPr>
            <a:spLocks noGrp="1"/>
          </p:cNvSpPr>
          <p:nvPr>
            <p:ph type="ftr" sz="quarter" idx="17"/>
          </p:nvPr>
        </p:nvSpPr>
        <p:spPr>
          <a:xfrm>
            <a:off x="4038600" y="6356350"/>
            <a:ext cx="4114800" cy="365125"/>
          </a:xfrm>
          <a:prstGeom prst="rect">
            <a:avLst/>
          </a:prstGeom>
        </p:spPr>
        <p:txBody>
          <a:bodyPr/>
          <a:lstStyle/>
          <a:p>
            <a:endParaRPr lang="en-US"/>
          </a:p>
        </p:txBody>
      </p:sp>
      <p:sp>
        <p:nvSpPr>
          <p:cNvPr id="20" name="Slide Number Placeholder 19"/>
          <p:cNvSpPr>
            <a:spLocks noGrp="1"/>
          </p:cNvSpPr>
          <p:nvPr>
            <p:ph type="sldNum" sz="quarter" idx="18"/>
          </p:nvPr>
        </p:nvSpPr>
        <p:spPr/>
        <p:txBody>
          <a:bodyPr/>
          <a:lstStyle/>
          <a:p>
            <a:fld id="{A09CE456-DC3F-2E47-839C-98A99A24FD61}" type="slidenum">
              <a:rPr lang="en-US" smtClean="0"/>
              <a:t>‹#›</a:t>
            </a:fld>
            <a:endParaRPr lang="en-US"/>
          </a:p>
        </p:txBody>
      </p:sp>
      <p:sp>
        <p:nvSpPr>
          <p:cNvPr id="25" name="Title 24"/>
          <p:cNvSpPr>
            <a:spLocks noGrp="1"/>
          </p:cNvSpPr>
          <p:nvPr>
            <p:ph type="title" hasCustomPrompt="1"/>
          </p:nvPr>
        </p:nvSpPr>
        <p:spPr>
          <a:xfrm>
            <a:off x="838200" y="3179263"/>
            <a:ext cx="10515600" cy="1179673"/>
          </a:xfrm>
          <a:prstGeom prst="rect">
            <a:avLst/>
          </a:prstGeom>
        </p:spPr>
        <p:txBody>
          <a:bodyPr>
            <a:noAutofit/>
          </a:bodyPr>
          <a:lstStyle>
            <a:lvl1pPr>
              <a:defRPr sz="7200">
                <a:solidFill>
                  <a:srgbClr val="003255"/>
                </a:solidFill>
              </a:defRPr>
            </a:lvl1pPr>
          </a:lstStyle>
          <a:p>
            <a:r>
              <a:rPr lang="en-US"/>
              <a:t>Title</a:t>
            </a:r>
          </a:p>
        </p:txBody>
      </p:sp>
      <p:pic>
        <p:nvPicPr>
          <p:cNvPr id="11" name="Picture 10"/>
          <p:cNvPicPr>
            <a:picLocks noChangeAspect="1"/>
          </p:cNvPicPr>
          <p:nvPr userDrawn="1"/>
        </p:nvPicPr>
        <p:blipFill>
          <a:blip r:embed="rId2"/>
          <a:stretch>
            <a:fillRect/>
          </a:stretch>
        </p:blipFill>
        <p:spPr>
          <a:xfrm>
            <a:off x="207759" y="222060"/>
            <a:ext cx="423024" cy="438328"/>
          </a:xfrm>
          <a:prstGeom prst="rect">
            <a:avLst/>
          </a:prstGeom>
        </p:spPr>
      </p:pic>
      <p:sp>
        <p:nvSpPr>
          <p:cNvPr id="13" name="TextBox 12"/>
          <p:cNvSpPr txBox="1"/>
          <p:nvPr userDrawn="1"/>
        </p:nvSpPr>
        <p:spPr>
          <a:xfrm>
            <a:off x="639905" y="241169"/>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22676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96856"/>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896856"/>
            <a:ext cx="6172200" cy="396419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969110"/>
            <a:ext cx="3932237" cy="289987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10/8/19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4002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10/8/19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
        <p:nvSpPr>
          <p:cNvPr id="7" name="Title 6"/>
          <p:cNvSpPr>
            <a:spLocks noGrp="1"/>
          </p:cNvSpPr>
          <p:nvPr>
            <p:ph type="title"/>
          </p:nvPr>
        </p:nvSpPr>
        <p:spPr/>
        <p:txBody>
          <a:bodyPr/>
          <a:lstStyle>
            <a:lvl1pPr>
              <a:defRPr>
                <a:solidFill>
                  <a:srgbClr val="1D3D56"/>
                </a:solidFill>
              </a:defRPr>
            </a:lvl1pPr>
          </a:lstStyle>
          <a:p>
            <a:r>
              <a:rPr lang="en-US"/>
              <a:t>Click to edit Master title style</a:t>
            </a:r>
          </a:p>
        </p:txBody>
      </p:sp>
    </p:spTree>
    <p:extLst>
      <p:ext uri="{BB962C8B-B14F-4D97-AF65-F5344CB8AC3E}">
        <p14:creationId xmlns:p14="http://schemas.microsoft.com/office/powerpoint/2010/main" val="1105112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68649"/>
            <a:ext cx="2628900" cy="420831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968649"/>
            <a:ext cx="7734300" cy="420831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10/8/19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Tree>
    <p:extLst>
      <p:ext uri="{BB962C8B-B14F-4D97-AF65-F5344CB8AC3E}">
        <p14:creationId xmlns:p14="http://schemas.microsoft.com/office/powerpoint/2010/main" val="39422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1BCB-7388-8044-AF22-9AD205967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962AC-AB32-F343-AFA1-21FCA3AA9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AD9BB-9849-3049-9B33-C107AB807041}"/>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5E5FC9A6-F473-E549-92CA-756F94520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F655D-1362-BA49-83B3-5E8099ECDEB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07647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CC1C-B4AB-3F41-8E3A-D1475CBD0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28525-AE2C-984F-935C-4FC8E07F0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C17BD-95DD-5B4A-8EDD-7C15DF3C884C}"/>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D307A5DA-BB93-1F48-9DB4-C31666629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2F247-7D2D-EB4E-AF2D-200CF1A1EA6F}"/>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33517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A389-B709-D849-A868-3020F6C868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923D3F-04D5-0E44-AD1C-E20223ABD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4107-2FBA-0646-9875-16890050411E}"/>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91389482-FA92-B54D-898A-DC939B36B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5C7B2-CEAC-644F-8206-E6AB9EF1744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079029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3A98-2352-2143-8B33-4F9189044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69E0D-EA78-FB43-B3F1-C1106CB338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B3897-0157-9D4B-8B8E-C67E54141B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4F673-9FF2-B340-9B2C-31E41C982640}"/>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6" name="Footer Placeholder 5">
            <a:extLst>
              <a:ext uri="{FF2B5EF4-FFF2-40B4-BE49-F238E27FC236}">
                <a16:creationId xmlns:a16="http://schemas.microsoft.com/office/drawing/2014/main" id="{C08823AC-739A-1645-9085-348B6D6BB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41844-2141-DB44-A5F0-3F2C6B5E2B72}"/>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524285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81FD-B99E-C647-8F26-8F9D38F3A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59B989-6CAB-A242-B639-BEC6A9D52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9A7C7-4F50-2A48-9FEE-A2DB18E21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25420B-EB30-464E-9DFE-C0A1FA28B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8D456F-4216-4B42-A83D-D0942D1F0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776478-6F51-F34D-8481-A862DDA77980}"/>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8" name="Footer Placeholder 7">
            <a:extLst>
              <a:ext uri="{FF2B5EF4-FFF2-40B4-BE49-F238E27FC236}">
                <a16:creationId xmlns:a16="http://schemas.microsoft.com/office/drawing/2014/main" id="{209353E1-7AED-2D4D-909A-83780A795D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770E65-BDBD-534F-BFE7-302ADF26980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64782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23EB-BDA8-5648-8670-0439E54E22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7C1F1-3D0B-784E-A411-8545142F2CE1}"/>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4" name="Footer Placeholder 3">
            <a:extLst>
              <a:ext uri="{FF2B5EF4-FFF2-40B4-BE49-F238E27FC236}">
                <a16:creationId xmlns:a16="http://schemas.microsoft.com/office/drawing/2014/main" id="{6FA0A8FE-CDAE-7E46-9D06-9A005E1285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7291B-2AD4-9D42-A132-C8B46B73F1DD}"/>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2804928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60E69-87AF-DB43-A5B8-D34B577654F7}"/>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3" name="Footer Placeholder 2">
            <a:extLst>
              <a:ext uri="{FF2B5EF4-FFF2-40B4-BE49-F238E27FC236}">
                <a16:creationId xmlns:a16="http://schemas.microsoft.com/office/drawing/2014/main" id="{EECEEB2E-A10B-AE45-9873-C31F9F2F34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E1B457-467F-9649-AA71-60F67EF17F3E}"/>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3269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sp>
        <p:nvSpPr>
          <p:cNvPr id="8" name="Date Placeholder 7"/>
          <p:cNvSpPr>
            <a:spLocks noGrp="1"/>
          </p:cNvSpPr>
          <p:nvPr>
            <p:ph type="dt" sz="half" idx="10"/>
          </p:nvPr>
        </p:nvSpPr>
        <p:spPr/>
        <p:txBody>
          <a:bodyPr/>
          <a:lstStyle/>
          <a:p>
            <a:fld id="{096B5631-8577-E648-B608-389A859B729B}" type="datetimeFigureOut">
              <a:rPr lang="en-US" smtClean="0"/>
              <a:t>10/8/19</a:t>
            </a:fld>
            <a:endParaRPr lang="en-US"/>
          </a:p>
        </p:txBody>
      </p:sp>
      <p:sp>
        <p:nvSpPr>
          <p:cNvPr id="9" name="Footer Placeholder 8"/>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A09CE456-DC3F-2E47-839C-98A99A24FD61}" type="slidenum">
              <a:rPr lang="en-US" smtClean="0"/>
              <a:t>‹#›</a:t>
            </a:fld>
            <a:endParaRPr lang="en-US"/>
          </a:p>
        </p:txBody>
      </p:sp>
      <p:sp>
        <p:nvSpPr>
          <p:cNvPr id="12" name="Content Placeholder 11"/>
          <p:cNvSpPr>
            <a:spLocks noGrp="1"/>
          </p:cNvSpPr>
          <p:nvPr>
            <p:ph sz="quarter" idx="13"/>
          </p:nvPr>
        </p:nvSpPr>
        <p:spPr>
          <a:xfrm>
            <a:off x="838200" y="1828800"/>
            <a:ext cx="10515600" cy="435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a:stretch>
            <a:fillRect/>
          </a:stretch>
        </p:blipFill>
        <p:spPr>
          <a:xfrm>
            <a:off x="10169225" y="6282634"/>
            <a:ext cx="423024" cy="438328"/>
          </a:xfrm>
          <a:prstGeom prst="rect">
            <a:avLst/>
          </a:prstGeom>
        </p:spPr>
      </p:pic>
      <p:sp>
        <p:nvSpPr>
          <p:cNvPr id="13" name="TextBox 12"/>
          <p:cNvSpPr txBox="1"/>
          <p:nvPr userDrawn="1"/>
        </p:nvSpPr>
        <p:spPr>
          <a:xfrm>
            <a:off x="10601371" y="6301743"/>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67768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A5BE-CFFF-E345-A429-EAA8CD617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97F03B-F384-4048-AA3F-F4CE31F54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2610C3-7AD3-734B-BCC6-9FD145646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62F83-C8EF-8240-9788-F08C4BD31D8D}"/>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6" name="Footer Placeholder 5">
            <a:extLst>
              <a:ext uri="{FF2B5EF4-FFF2-40B4-BE49-F238E27FC236}">
                <a16:creationId xmlns:a16="http://schemas.microsoft.com/office/drawing/2014/main" id="{989C50DB-D262-C440-ABEF-3361ECD7C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9463-ED63-C741-9DC6-3412DD13154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236254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FDF6-2131-4247-972C-6EA253244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61C86-3EB8-C148-96AB-62CE76F39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00A153-B868-F646-B474-E17F8F0F8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F32D9-2BCA-7F44-AEC1-A468D1A40297}"/>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6" name="Footer Placeholder 5">
            <a:extLst>
              <a:ext uri="{FF2B5EF4-FFF2-40B4-BE49-F238E27FC236}">
                <a16:creationId xmlns:a16="http://schemas.microsoft.com/office/drawing/2014/main" id="{1B29CA09-57D9-AD4C-9D82-B977DFC17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767955-2235-164D-B687-750B3C4173F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28020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7543-A131-C64E-9569-16255D1D73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499EF7-08A6-864E-B4E1-49BDE8CDF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7C5F1-E7CD-1945-A0BD-F60A04E9379D}"/>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F6115BF1-1FB5-424B-B929-86B6EB931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6D9E-8320-9A4C-BA73-AC7E21C1F89C}"/>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04362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9E6F17-FFDF-9B43-A704-08B12F9C9E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86F876-D075-F249-853A-9454D33B6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8430C-A9E5-884E-A13E-63E531BECE01}"/>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2FC39AC4-07DB-F440-A24D-276ADDDDD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C269E-1FBE-F84C-B737-0B83E38F136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658155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DF80-4758-4DEF-87E7-C8302FE970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92C65-D062-4EF9-8D4E-44CA5BEB135E}"/>
              </a:ext>
            </a:extLst>
          </p:cNvPr>
          <p:cNvSpPr>
            <a:spLocks noGrp="1"/>
          </p:cNvSpPr>
          <p:nvPr>
            <p:ph type="dt" sz="half" idx="10"/>
          </p:nvPr>
        </p:nvSpPr>
        <p:spPr/>
        <p:txBody>
          <a:bodyPr/>
          <a:lstStyle/>
          <a:p>
            <a:fld id="{192802A8-6727-C24A-8243-95DC814C3DC9}" type="datetimeFigureOut">
              <a:rPr lang="en-US" smtClean="0"/>
              <a:t>10/8/19</a:t>
            </a:fld>
            <a:endParaRPr lang="en-US"/>
          </a:p>
        </p:txBody>
      </p:sp>
      <p:sp>
        <p:nvSpPr>
          <p:cNvPr id="4" name="Footer Placeholder 3">
            <a:extLst>
              <a:ext uri="{FF2B5EF4-FFF2-40B4-BE49-F238E27FC236}">
                <a16:creationId xmlns:a16="http://schemas.microsoft.com/office/drawing/2014/main" id="{0394F504-3710-4003-885C-669680A1B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B40A01-CA23-4AE6-8D82-15324493305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8989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2743200"/>
            <a:ext cx="12192000" cy="3155950"/>
          </a:xfrm>
          <a:prstGeom prst="rect">
            <a:avLst/>
          </a:prstGeom>
        </p:spPr>
      </p:pic>
      <p:sp>
        <p:nvSpPr>
          <p:cNvPr id="12" name="Rectangle 11"/>
          <p:cNvSpPr/>
          <p:nvPr userDrawn="1"/>
        </p:nvSpPr>
        <p:spPr>
          <a:xfrm>
            <a:off x="0" y="5884752"/>
            <a:ext cx="12192000" cy="973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76404" y="1130103"/>
            <a:ext cx="11039192" cy="1518897"/>
          </a:xfrm>
        </p:spPr>
        <p:txBody>
          <a:bodyPr anchor="t">
            <a:normAutofit/>
          </a:bodyPr>
          <a:lstStyle>
            <a:lvl1pPr marL="0" marR="0" indent="0" algn="ctr" defTabSz="914400" rtl="0" eaLnBrk="1" fontAlgn="auto" latinLnBrk="0" hangingPunct="1">
              <a:lnSpc>
                <a:spcPct val="100000"/>
              </a:lnSpc>
              <a:spcBef>
                <a:spcPct val="0"/>
              </a:spcBef>
              <a:spcAft>
                <a:spcPts val="0"/>
              </a:spcAft>
              <a:buClrTx/>
              <a:buSzTx/>
              <a:buFontTx/>
              <a:buNone/>
              <a:tabLst/>
              <a:defRPr sz="4800" cap="all" spc="0" baseline="0">
                <a:solidFill>
                  <a:schemeClr val="tx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18" name="Text Placeholder 2"/>
          <p:cNvSpPr>
            <a:spLocks noGrp="1"/>
          </p:cNvSpPr>
          <p:nvPr>
            <p:ph type="body" idx="1"/>
          </p:nvPr>
        </p:nvSpPr>
        <p:spPr>
          <a:xfrm>
            <a:off x="831850" y="2743200"/>
            <a:ext cx="10515600" cy="464239"/>
          </a:xfrm>
        </p:spPr>
        <p:txBody>
          <a:bodyPr>
            <a:noAutofit/>
          </a:bodyPr>
          <a:lstStyle>
            <a:lvl1pPr marL="0" indent="0" algn="ctr">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957058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V="1">
            <a:off x="0" y="0"/>
            <a:ext cx="12192000" cy="3155950"/>
          </a:xfrm>
          <a:prstGeom prst="rect">
            <a:avLst/>
          </a:prstGeom>
        </p:spPr>
      </p:pic>
      <p:sp>
        <p:nvSpPr>
          <p:cNvPr id="2" name="Title 1"/>
          <p:cNvSpPr>
            <a:spLocks noGrp="1"/>
          </p:cNvSpPr>
          <p:nvPr>
            <p:ph type="ctrTitle" hasCustomPrompt="1"/>
          </p:nvPr>
        </p:nvSpPr>
        <p:spPr>
          <a:xfrm>
            <a:off x="1159565" y="2669211"/>
            <a:ext cx="10456031" cy="1544983"/>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cap="all" baseline="0">
                <a:solidFill>
                  <a:schemeClr val="tx1"/>
                </a:solidFill>
              </a:defRPr>
            </a:lvl1pPr>
          </a:lstStyle>
          <a:p>
            <a:r>
              <a:rPr lang="en-US"/>
              <a:t>PRESENTATION </a:t>
            </a:r>
            <a:br>
              <a:rPr lang="en-US"/>
            </a:br>
            <a:r>
              <a:rPr lang="en-US"/>
              <a:t>TITLE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tx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tx1"/>
                </a:solidFill>
                <a:latin typeface="Arial Bold" charset="0"/>
                <a:ea typeface="Arial Bold" charset="0"/>
                <a:cs typeface="Arial Bold" charset="0"/>
              </a:defRPr>
            </a:lvl1pPr>
          </a:lstStyle>
          <a:p>
            <a:r>
              <a:rPr lang="en-US"/>
              <a:t>Department Goes Here</a:t>
            </a:r>
          </a:p>
        </p:txBody>
      </p:sp>
      <p:sp>
        <p:nvSpPr>
          <p:cNvPr id="10" name="Text Placeholder 2"/>
          <p:cNvSpPr>
            <a:spLocks noGrp="1"/>
          </p:cNvSpPr>
          <p:nvPr>
            <p:ph type="body" idx="1"/>
          </p:nvPr>
        </p:nvSpPr>
        <p:spPr>
          <a:xfrm>
            <a:off x="1159565" y="4500462"/>
            <a:ext cx="10515600" cy="383668"/>
          </a:xfrm>
        </p:spPr>
        <p:txBody>
          <a:bodyPr>
            <a:no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7844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3 - Image Background">
    <p:spTree>
      <p:nvGrpSpPr>
        <p:cNvPr id="1" name=""/>
        <p:cNvGrpSpPr/>
        <p:nvPr/>
      </p:nvGrpSpPr>
      <p:grpSpPr>
        <a:xfrm>
          <a:off x="0" y="0"/>
          <a:ext cx="0" cy="0"/>
          <a:chOff x="0" y="0"/>
          <a:chExt cx="0" cy="0"/>
        </a:xfrm>
      </p:grpSpPr>
      <p:sp>
        <p:nvSpPr>
          <p:cNvPr id="12" name="Rectangle 11"/>
          <p:cNvSpPr/>
          <p:nvPr userDrawn="1"/>
        </p:nvSpPr>
        <p:spPr>
          <a:xfrm>
            <a:off x="0" y="3722914"/>
            <a:ext cx="12192000" cy="3135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0" y="996950"/>
            <a:ext cx="12192000" cy="3155950"/>
          </a:xfrm>
          <a:prstGeom prst="rect">
            <a:avLst/>
          </a:prstGeom>
        </p:spPr>
      </p:pic>
      <p:sp>
        <p:nvSpPr>
          <p:cNvPr id="2" name="Title 1"/>
          <p:cNvSpPr>
            <a:spLocks noGrp="1"/>
          </p:cNvSpPr>
          <p:nvPr>
            <p:ph type="ctrTitle" hasCustomPrompt="1"/>
          </p:nvPr>
        </p:nvSpPr>
        <p:spPr>
          <a:xfrm>
            <a:off x="576404" y="3894639"/>
            <a:ext cx="11039192" cy="1873940"/>
          </a:xfrm>
        </p:spPr>
        <p:txBody>
          <a:bodyPr anchor="t">
            <a:noAutofit/>
          </a:bodyPr>
          <a:lstStyle>
            <a:lvl1pPr marL="0" marR="0" indent="0" algn="ctr" defTabSz="914400" rtl="0" eaLnBrk="1" fontAlgn="auto" latinLnBrk="0" hangingPunct="1">
              <a:lnSpc>
                <a:spcPct val="100000"/>
              </a:lnSpc>
              <a:spcBef>
                <a:spcPct val="0"/>
              </a:spcBef>
              <a:spcAft>
                <a:spcPts val="0"/>
              </a:spcAft>
              <a:buClrTx/>
              <a:buSzTx/>
              <a:buFontTx/>
              <a:buNone/>
              <a:tabLst/>
              <a:defRPr sz="5400" baseline="0">
                <a:solidFill>
                  <a:schemeClr val="bg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1597058" y="6299426"/>
            <a:ext cx="9011135" cy="275744"/>
          </a:xfrm>
          <a:prstGeom prst="rect">
            <a:avLst/>
          </a:prstGeom>
        </p:spPr>
        <p:txBody>
          <a:bodyPr anchor="t"/>
          <a:lstStyle>
            <a:lvl1pPr algn="ctr">
              <a:defRPr sz="900" b="0" i="0">
                <a:solidFill>
                  <a:schemeClr val="bg1"/>
                </a:solidFill>
                <a:latin typeface="Arial" charset="0"/>
                <a:ea typeface="Arial" charset="0"/>
                <a:cs typeface="Arial" charset="0"/>
              </a:defRPr>
            </a:lvl1pPr>
          </a:lstStyle>
          <a:p>
            <a:r>
              <a:rPr lang="en-US"/>
              <a:t>Confidential—for headquarters use only   |  © 2017 by Intellectual Reserve, Inc. All Rights Reserved. PD#88888888</a:t>
            </a:r>
          </a:p>
        </p:txBody>
      </p:sp>
      <p:sp>
        <p:nvSpPr>
          <p:cNvPr id="10" name="Text Placeholder 2"/>
          <p:cNvSpPr>
            <a:spLocks noGrp="1"/>
          </p:cNvSpPr>
          <p:nvPr>
            <p:ph type="body" idx="1"/>
          </p:nvPr>
        </p:nvSpPr>
        <p:spPr>
          <a:xfrm>
            <a:off x="841512" y="5702008"/>
            <a:ext cx="10515600" cy="383668"/>
          </a:xfrm>
        </p:spPr>
        <p:txBody>
          <a:bodyPr>
            <a:no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Text Placeholder 7"/>
          <p:cNvSpPr>
            <a:spLocks noGrp="1"/>
          </p:cNvSpPr>
          <p:nvPr>
            <p:ph type="body" sz="quarter" idx="12" hasCustomPrompt="1"/>
          </p:nvPr>
        </p:nvSpPr>
        <p:spPr>
          <a:xfrm>
            <a:off x="3067879" y="935936"/>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6522624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1"/>
          <p:cNvSpPr>
            <a:spLocks noGrp="1"/>
          </p:cNvSpPr>
          <p:nvPr>
            <p:ph type="ctrTitle" hasCustomPrompt="1"/>
          </p:nvPr>
        </p:nvSpPr>
        <p:spPr>
          <a:xfrm>
            <a:off x="1146182" y="1330750"/>
            <a:ext cx="9826618" cy="1267307"/>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0" name="Text Placeholder 2"/>
          <p:cNvSpPr>
            <a:spLocks noGrp="1"/>
          </p:cNvSpPr>
          <p:nvPr>
            <p:ph type="body" idx="1" hasCustomPrompt="1"/>
          </p:nvPr>
        </p:nvSpPr>
        <p:spPr>
          <a:xfrm>
            <a:off x="1152808" y="2791331"/>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Tree>
    <p:extLst>
      <p:ext uri="{BB962C8B-B14F-4D97-AF65-F5344CB8AC3E}">
        <p14:creationId xmlns:p14="http://schemas.microsoft.com/office/powerpoint/2010/main" val="15735292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5 - Image Backgroun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rot="5400000" flipH="1" flipV="1">
            <a:off x="-1210865" y="1210865"/>
            <a:ext cx="6858000" cy="4436268"/>
          </a:xfrm>
          <a:prstGeom prst="rect">
            <a:avLst/>
          </a:prstGeom>
        </p:spPr>
      </p:pic>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7" name="Text Placeholder 7"/>
          <p:cNvSpPr>
            <a:spLocks noGrp="1"/>
          </p:cNvSpPr>
          <p:nvPr>
            <p:ph type="body" sz="quarter" idx="12" hasCustomPrompt="1"/>
          </p:nvPr>
        </p:nvSpPr>
        <p:spPr>
          <a:xfrm>
            <a:off x="3660848" y="3894082"/>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Title 1"/>
          <p:cNvSpPr>
            <a:spLocks noGrp="1"/>
          </p:cNvSpPr>
          <p:nvPr>
            <p:ph type="ctrTitle" hasCustomPrompt="1"/>
          </p:nvPr>
        </p:nvSpPr>
        <p:spPr>
          <a:xfrm>
            <a:off x="1146182" y="1330750"/>
            <a:ext cx="9826618" cy="1336250"/>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2" name="Text Placeholder 2"/>
          <p:cNvSpPr>
            <a:spLocks noGrp="1"/>
          </p:cNvSpPr>
          <p:nvPr>
            <p:ph type="body" idx="1" hasCustomPrompt="1"/>
          </p:nvPr>
        </p:nvSpPr>
        <p:spPr>
          <a:xfrm>
            <a:off x="1152808" y="2805120"/>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98826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normAutofit/>
          </a:bodyPr>
          <a:lstStyle>
            <a:lvl1pPr>
              <a:defRPr lang="en-US" sz="4400" b="1" i="0" kern="1200" dirty="0">
                <a:solidFill>
                  <a:srgbClr val="143250"/>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lgn="l" defTabSz="914400" rtl="0" eaLnBrk="1" latinLnBrk="0" hangingPunct="1">
              <a:buNone/>
              <a:defRPr lang="en-US" sz="2000" b="0" i="0" kern="1200" dirty="0" smtClean="0">
                <a:solidFill>
                  <a:srgbClr val="E85C2B"/>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B5631-8577-E648-B608-389A859B729B}" type="datetimeFigureOut">
              <a:rPr lang="en-US" smtClean="0"/>
              <a:t>10/8/19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39900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1430073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accent1"/>
        </a:solidFill>
        <a:effectLst/>
      </p:bgPr>
    </p:bg>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bg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92405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3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37038035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4">
    <p:spTree>
      <p:nvGrpSpPr>
        <p:cNvPr id="1" name=""/>
        <p:cNvGrpSpPr/>
        <p:nvPr/>
      </p:nvGrpSpPr>
      <p:grpSpPr>
        <a:xfrm>
          <a:off x="0" y="0"/>
          <a:ext cx="0" cy="0"/>
          <a:chOff x="0" y="0"/>
          <a:chExt cx="0" cy="0"/>
        </a:xfrm>
      </p:grpSpPr>
      <p:sp>
        <p:nvSpPr>
          <p:cNvPr id="2" name="Title 1"/>
          <p:cNvSpPr>
            <a:spLocks noGrp="1"/>
          </p:cNvSpPr>
          <p:nvPr>
            <p:ph type="title"/>
          </p:nvPr>
        </p:nvSpPr>
        <p:spPr>
          <a:xfrm>
            <a:off x="609600" y="2054087"/>
            <a:ext cx="5188225" cy="1374913"/>
          </a:xfrm>
        </p:spPr>
        <p:txBody>
          <a:bodyPr anchor="t">
            <a:normAutofit/>
          </a:bodyPr>
          <a:lstStyle>
            <a:lvl1pPr algn="l">
              <a:lnSpc>
                <a:spcPct val="100000"/>
              </a:lnSpc>
              <a:defRPr sz="4000" b="1" i="1">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2974" y="3364707"/>
            <a:ext cx="5188225" cy="1477052"/>
          </a:xfrm>
        </p:spPr>
        <p:txBody>
          <a:bodyPr>
            <a:normAutofit/>
          </a:bodyPr>
          <a:lstStyle>
            <a:lvl1pPr marL="0" indent="0" algn="l">
              <a:lnSpc>
                <a:spcPct val="100000"/>
              </a:lnSpc>
              <a:buNone/>
              <a:defRPr sz="2800" b="0" i="0">
                <a:solidFill>
                  <a:schemeClr val="accent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p:nvPr>
        </p:nvSpPr>
        <p:spPr>
          <a:xfrm>
            <a:off x="6096000" y="1219200"/>
            <a:ext cx="3114675" cy="4419600"/>
          </a:xfrm>
        </p:spPr>
        <p:txBody>
          <a:bodyPr>
            <a:normAutofit/>
          </a:bodyPr>
          <a:lstStyle>
            <a:lvl1pPr>
              <a:defRPr sz="1600"/>
            </a:lvl1pPr>
          </a:lstStyle>
          <a:p>
            <a:r>
              <a:rPr lang="en-US"/>
              <a:t>Click icon to add picture</a:t>
            </a:r>
          </a:p>
        </p:txBody>
      </p:sp>
      <p:sp>
        <p:nvSpPr>
          <p:cNvPr id="8" name="Picture Placeholder 7"/>
          <p:cNvSpPr>
            <a:spLocks noGrp="1"/>
          </p:cNvSpPr>
          <p:nvPr>
            <p:ph type="pic" sz="quarter" idx="11"/>
          </p:nvPr>
        </p:nvSpPr>
        <p:spPr>
          <a:xfrm>
            <a:off x="9356725" y="1219200"/>
            <a:ext cx="2828925" cy="2020888"/>
          </a:xfrm>
        </p:spPr>
        <p:txBody>
          <a:bodyPr>
            <a:normAutofit/>
          </a:bodyPr>
          <a:lstStyle>
            <a:lvl1pPr>
              <a:defRPr sz="1600"/>
            </a:lvl1pPr>
          </a:lstStyle>
          <a:p>
            <a:r>
              <a:rPr lang="en-US"/>
              <a:t>Click icon to add picture</a:t>
            </a:r>
          </a:p>
        </p:txBody>
      </p:sp>
      <p:sp>
        <p:nvSpPr>
          <p:cNvPr id="10" name="Picture Placeholder 9"/>
          <p:cNvSpPr>
            <a:spLocks noGrp="1"/>
          </p:cNvSpPr>
          <p:nvPr>
            <p:ph type="pic" sz="quarter" idx="12"/>
          </p:nvPr>
        </p:nvSpPr>
        <p:spPr>
          <a:xfrm>
            <a:off x="9342438" y="3429000"/>
            <a:ext cx="2843212" cy="2209800"/>
          </a:xfrm>
        </p:spPr>
        <p:txBody>
          <a:bodyPr>
            <a:normAutofit/>
          </a:bodyPr>
          <a:lstStyle>
            <a:lvl1pPr>
              <a:defRPr sz="1600"/>
            </a:lvl1pPr>
          </a:lstStyle>
          <a:p>
            <a:r>
              <a:rPr lang="en-US"/>
              <a:t>Click icon to add picture</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1"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40487854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5 - Image Backgroun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48540"/>
            <a:ext cx="9801640" cy="689113"/>
          </a:xfrm>
        </p:spPr>
        <p:txBody>
          <a:bodyPr anchor="t">
            <a:noAutofit/>
          </a:bodyPr>
          <a:lstStyle>
            <a:lvl1pPr algn="l">
              <a:lnSpc>
                <a:spcPct val="100000"/>
              </a:lnSpc>
              <a:defRPr sz="4400" b="1" i="1">
                <a:solidFill>
                  <a:schemeClr val="bg1"/>
                </a:solidFill>
              </a:defRPr>
            </a:lvl1pPr>
          </a:lstStyle>
          <a:p>
            <a:r>
              <a:rPr lang="en-US"/>
              <a:t>Click to edit Master title style</a:t>
            </a:r>
          </a:p>
        </p:txBody>
      </p:sp>
      <p:sp>
        <p:nvSpPr>
          <p:cNvPr id="3" name="Text Placeholder 2"/>
          <p:cNvSpPr>
            <a:spLocks noGrp="1"/>
          </p:cNvSpPr>
          <p:nvPr>
            <p:ph type="body" idx="1" hasCustomPrompt="1"/>
          </p:nvPr>
        </p:nvSpPr>
        <p:spPr>
          <a:xfrm>
            <a:off x="609600" y="4782690"/>
            <a:ext cx="9808266" cy="1500187"/>
          </a:xfrm>
        </p:spPr>
        <p:txBody>
          <a:bodyPr>
            <a:normAutofit/>
          </a:bodyPr>
          <a:lstStyle>
            <a:lvl1pPr marL="0" indent="0" algn="l">
              <a:lnSpc>
                <a:spcPct val="100000"/>
              </a:lnSpc>
              <a:buNone/>
              <a:defRPr sz="2800" b="0" i="0">
                <a:solidFill>
                  <a:schemeClr val="bg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alphaModFix amt="65000"/>
            <a:extLst>
              <a:ext uri="{28A0092B-C50C-407E-A947-70E740481C1C}">
                <a14:useLocalDpi xmlns:a14="http://schemas.microsoft.com/office/drawing/2010/main" val="0"/>
              </a:ext>
            </a:extLst>
          </a:blip>
          <a:stretch>
            <a:fillRect/>
          </a:stretch>
        </p:blipFill>
        <p:spPr>
          <a:xfrm rot="16200000" flipV="1">
            <a:off x="6544865" y="1210866"/>
            <a:ext cx="6858000" cy="4436269"/>
          </a:xfrm>
          <a:prstGeom prst="rect">
            <a:avLst/>
          </a:prstGeom>
        </p:spPr>
      </p:pic>
      <p:sp>
        <p:nvSpPr>
          <p:cNvPr id="9" name="Text Placeholder 7"/>
          <p:cNvSpPr>
            <a:spLocks noGrp="1"/>
          </p:cNvSpPr>
          <p:nvPr>
            <p:ph type="body" sz="quarter" idx="12" hasCustomPrompt="1"/>
          </p:nvPr>
        </p:nvSpPr>
        <p:spPr>
          <a:xfrm>
            <a:off x="3992153" y="1484933"/>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0"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834781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769662"/>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295877"/>
            <a:ext cx="10187610" cy="4351338"/>
          </a:xfrm>
        </p:spPr>
        <p:txBody>
          <a:bodyPr/>
          <a:lstStyle>
            <a:lvl1pPr marL="228600" marR="0" indent="-228600" algn="l" defTabSz="914400" rtl="0" eaLnBrk="1" fontAlgn="auto" latinLnBrk="0" hangingPunct="1">
              <a:lnSpc>
                <a:spcPct val="100000"/>
              </a:lnSpc>
              <a:spcBef>
                <a:spcPts val="1000"/>
              </a:spcBef>
              <a:spcAft>
                <a:spcPts val="0"/>
              </a:spcAft>
              <a:buClrTx/>
              <a:buSzTx/>
              <a:buFont typeface="Arial"/>
              <a:buChar char="•"/>
              <a:tabLst/>
              <a:defRPr b="1" i="0">
                <a:latin typeface="Palatino Bold" charset="0"/>
                <a:ea typeface="Palatino Bold" charset="0"/>
                <a:cs typeface="Palatino Bold" charset="0"/>
              </a:defRPr>
            </a:lvl1pPr>
            <a:lvl2pPr marL="685800" marR="0" indent="-228600" algn="l" defTabSz="914400" rtl="0" eaLnBrk="1" fontAlgn="auto" latinLnBrk="0" hangingPunct="1">
              <a:lnSpc>
                <a:spcPct val="10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10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10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10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Edit Master text styles</a:t>
            </a:r>
          </a:p>
          <a:p>
            <a:pPr marL="228600" marR="0" lvl="1"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Second level</a:t>
            </a:r>
          </a:p>
          <a:p>
            <a:pPr marL="228600" marR="0" lvl="2"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Third level</a:t>
            </a:r>
          </a:p>
          <a:p>
            <a:pPr marL="228600" marR="0" lvl="3"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Fourth level</a:t>
            </a:r>
          </a:p>
          <a:p>
            <a:pPr marL="228600" marR="0" lvl="4"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Fifth level</a:t>
            </a: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476120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Content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617299"/>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943101"/>
            <a:ext cx="10187610" cy="3704114"/>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
        <p:nvSpPr>
          <p:cNvPr id="6" name="Text Placeholder 2"/>
          <p:cNvSpPr>
            <a:spLocks noGrp="1"/>
          </p:cNvSpPr>
          <p:nvPr>
            <p:ph type="body" idx="12"/>
          </p:nvPr>
        </p:nvSpPr>
        <p:spPr>
          <a:xfrm>
            <a:off x="494467" y="1171469"/>
            <a:ext cx="10515600" cy="383668"/>
          </a:xfrm>
        </p:spPr>
        <p:txBody>
          <a:bodyPr>
            <a:noAutofit/>
          </a:bodyPr>
          <a:lstStyle>
            <a:lvl1pPr marL="0" indent="0" algn="l">
              <a:lnSpc>
                <a:spcPct val="100000"/>
              </a:lnSpc>
              <a:buNone/>
              <a:defRPr sz="2800" b="0" i="0" cap="all" spc="0" baseline="0">
                <a:solidFill>
                  <a:schemeClr val="bg2">
                    <a:lumMod val="2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610251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217" y="378387"/>
            <a:ext cx="10187609" cy="1424610"/>
          </a:xfrm>
        </p:spPr>
        <p:txBody>
          <a:bodyPr anchor="t"/>
          <a:lstStyle>
            <a:lvl1pPr>
              <a:lnSpc>
                <a:spcPct val="100000"/>
              </a:lnSpc>
              <a:defRPr/>
            </a:lvl1pPr>
          </a:lstStyle>
          <a:p>
            <a:r>
              <a:rPr lang="en-US"/>
              <a:t>Click to edit Master title style longer title goes here</a:t>
            </a:r>
          </a:p>
        </p:txBody>
      </p:sp>
      <p:sp>
        <p:nvSpPr>
          <p:cNvPr id="3" name="Content Placeholder 2"/>
          <p:cNvSpPr>
            <a:spLocks noGrp="1"/>
          </p:cNvSpPr>
          <p:nvPr>
            <p:ph idx="1"/>
          </p:nvPr>
        </p:nvSpPr>
        <p:spPr>
          <a:xfrm>
            <a:off x="496217" y="1895762"/>
            <a:ext cx="10187610" cy="3672301"/>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7590914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p:nvPr>
        </p:nvSpPr>
        <p:spPr>
          <a:xfrm>
            <a:off x="494186" y="377253"/>
            <a:ext cx="9826488" cy="769662"/>
          </a:xfrm>
        </p:spPr>
        <p:txBody>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98546" y="1281852"/>
            <a:ext cx="5045897"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7556" y="1281852"/>
            <a:ext cx="4996744"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955927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4570" y="378388"/>
            <a:ext cx="10187609" cy="769662"/>
          </a:xfrm>
        </p:spPr>
        <p:txBody>
          <a:bodyPr anchor="t"/>
          <a:lstStyle>
            <a:lvl1pPr>
              <a:lnSpc>
                <a:spcPct val="100000"/>
              </a:lnSpc>
              <a:defRPr/>
            </a:lvl1pPr>
          </a:lstStyle>
          <a:p>
            <a:r>
              <a:rPr lang="en-US"/>
              <a:t>Click to edit Master title style</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08345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B5631-8577-E648-B608-389A859B729B}" type="datetimeFigureOut">
              <a:rPr lang="en-US" smtClean="0"/>
              <a:t>10/8/19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sp>
        <p:nvSpPr>
          <p:cNvPr id="8" name="Title 6"/>
          <p:cNvSpPr>
            <a:spLocks noGrp="1"/>
          </p:cNvSpPr>
          <p:nvPr>
            <p:ph type="title"/>
          </p:nvPr>
        </p:nvSpPr>
        <p:spPr>
          <a:xfrm>
            <a:off x="838200" y="356202"/>
            <a:ext cx="10515600" cy="1281112"/>
          </a:xfrm>
          <a:prstGeom prst="rect">
            <a:avLst/>
          </a:prstGeom>
        </p:spPr>
        <p:txBody>
          <a:bodyPr/>
          <a:lstStyle>
            <a:lvl1pPr>
              <a:defRPr>
                <a:solidFill>
                  <a:srgbClr val="003255"/>
                </a:solidFill>
              </a:defRPr>
            </a:lvl1p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10040016" y="6282891"/>
            <a:ext cx="423024" cy="438328"/>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97592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cripture">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
        <p:nvSpPr>
          <p:cNvPr id="7" name="Title 1"/>
          <p:cNvSpPr>
            <a:spLocks noGrp="1"/>
          </p:cNvSpPr>
          <p:nvPr>
            <p:ph type="title"/>
          </p:nvPr>
        </p:nvSpPr>
        <p:spPr>
          <a:xfrm>
            <a:off x="609600" y="457201"/>
            <a:ext cx="10934700" cy="5181600"/>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8" name="Text Placeholder 2"/>
          <p:cNvSpPr>
            <a:spLocks noGrp="1"/>
          </p:cNvSpPr>
          <p:nvPr>
            <p:ph type="body" idx="1"/>
          </p:nvPr>
        </p:nvSpPr>
        <p:spPr>
          <a:xfrm>
            <a:off x="1723791" y="5793638"/>
            <a:ext cx="9820509" cy="354402"/>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Tree>
    <p:extLst>
      <p:ext uri="{BB962C8B-B14F-4D97-AF65-F5344CB8AC3E}">
        <p14:creationId xmlns:p14="http://schemas.microsoft.com/office/powerpoint/2010/main" val="12546401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cripture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965325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ripture and Image">
    <p:spTree>
      <p:nvGrpSpPr>
        <p:cNvPr id="1" name=""/>
        <p:cNvGrpSpPr/>
        <p:nvPr/>
      </p:nvGrpSpPr>
      <p:grpSpPr>
        <a:xfrm>
          <a:off x="0" y="0"/>
          <a:ext cx="0" cy="0"/>
          <a:chOff x="0" y="0"/>
          <a:chExt cx="0" cy="0"/>
        </a:xfrm>
      </p:grpSpPr>
      <p:sp>
        <p:nvSpPr>
          <p:cNvPr id="16" name="Title 1"/>
          <p:cNvSpPr>
            <a:spLocks noGrp="1"/>
          </p:cNvSpPr>
          <p:nvPr>
            <p:ph type="title"/>
          </p:nvPr>
        </p:nvSpPr>
        <p:spPr>
          <a:xfrm>
            <a:off x="609601" y="457200"/>
            <a:ext cx="4902739" cy="5329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17" name="Text Placeholder 2"/>
          <p:cNvSpPr>
            <a:spLocks noGrp="1"/>
          </p:cNvSpPr>
          <p:nvPr>
            <p:ph type="body" idx="1"/>
          </p:nvPr>
        </p:nvSpPr>
        <p:spPr>
          <a:xfrm>
            <a:off x="519425" y="5793637"/>
            <a:ext cx="49929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3"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26578114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and Scrip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6712085" y="639337"/>
            <a:ext cx="4832215" cy="5146866"/>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6" name="Text Placeholder 2"/>
          <p:cNvSpPr>
            <a:spLocks noGrp="1"/>
          </p:cNvSpPr>
          <p:nvPr>
            <p:ph type="body" idx="1"/>
          </p:nvPr>
        </p:nvSpPr>
        <p:spPr>
          <a:xfrm>
            <a:off x="6712085" y="5793637"/>
            <a:ext cx="48322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7"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1831740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mall Image and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 y="1219200"/>
            <a:ext cx="1886768" cy="2012054"/>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3057351" y="1219199"/>
            <a:ext cx="8486950" cy="4567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4" name="Text Placeholder 3"/>
          <p:cNvSpPr>
            <a:spLocks noGrp="1"/>
          </p:cNvSpPr>
          <p:nvPr>
            <p:ph type="body" sz="quarter" idx="12"/>
          </p:nvPr>
        </p:nvSpPr>
        <p:spPr>
          <a:xfrm>
            <a:off x="609600" y="3429000"/>
            <a:ext cx="1887538" cy="334963"/>
          </a:xfrm>
        </p:spPr>
        <p:txBody>
          <a:bodyPr>
            <a:noAutofit/>
          </a:bodyPr>
          <a:lstStyle>
            <a:lvl1pPr marL="0" indent="0">
              <a:buNone/>
              <a:defRPr sz="1800" b="0" i="0">
                <a:latin typeface="Zoram ldsLat Light" charset="0"/>
                <a:ea typeface="Zoram ldsLat Light" charset="0"/>
                <a:cs typeface="Zoram ldsLat Light" charset="0"/>
              </a:defRPr>
            </a:lvl1pPr>
            <a:lvl2pPr marL="457200" indent="0">
              <a:buNone/>
              <a:defRPr sz="1800">
                <a:latin typeface="Zoram ldsLat" charset="0"/>
                <a:ea typeface="Zoram ldsLat" charset="0"/>
                <a:cs typeface="Zoram ldsLat" charset="0"/>
              </a:defRPr>
            </a:lvl2pPr>
            <a:lvl3pPr marL="914400" indent="0">
              <a:buNone/>
              <a:defRPr sz="1800">
                <a:latin typeface="Zoram ldsLat" charset="0"/>
                <a:ea typeface="Zoram ldsLat" charset="0"/>
                <a:cs typeface="Zoram ldsLat" charset="0"/>
              </a:defRPr>
            </a:lvl3pPr>
            <a:lvl4pPr marL="1371600" indent="0">
              <a:buNone/>
              <a:defRPr sz="1800">
                <a:latin typeface="Zoram ldsLat" charset="0"/>
                <a:ea typeface="Zoram ldsLat" charset="0"/>
                <a:cs typeface="Zoram ldsLat" charset="0"/>
              </a:defRPr>
            </a:lvl4pPr>
            <a:lvl5pPr marL="1828800" indent="0">
              <a:buNone/>
              <a:defRPr sz="1800">
                <a:latin typeface="Zoram ldsLat" charset="0"/>
                <a:ea typeface="Zoram ldsLat" charset="0"/>
                <a:cs typeface="Zoram ldsLat" charset="0"/>
              </a:defRPr>
            </a:lvl5pPr>
          </a:lstStyle>
          <a:p>
            <a:pPr lvl="0"/>
            <a:r>
              <a:rPr lang="en-US"/>
              <a:t>Edit Master text styles</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052727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91475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83829" y="457200"/>
            <a:ext cx="4860471"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6683828" y="2027582"/>
            <a:ext cx="4860471" cy="4103947"/>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8048022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 and  2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27974441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ntent and 3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3048000" cy="3429000"/>
          </a:xfrm>
        </p:spPr>
        <p:txBody>
          <a:bodyPr>
            <a:normAutofit/>
          </a:bodyPr>
          <a:lstStyle>
            <a:lvl1pPr>
              <a:defRPr sz="1800"/>
            </a:lvl1pPr>
          </a:lstStyle>
          <a:p>
            <a:r>
              <a:rPr lang="en-US"/>
              <a:t>Click icon to add picture</a:t>
            </a:r>
          </a:p>
        </p:txBody>
      </p:sp>
      <p:sp>
        <p:nvSpPr>
          <p:cNvPr id="8" name="Picture Placeholder 2"/>
          <p:cNvSpPr>
            <a:spLocks noGrp="1"/>
          </p:cNvSpPr>
          <p:nvPr>
            <p:ph type="pic" sz="quarter" idx="13"/>
          </p:nvPr>
        </p:nvSpPr>
        <p:spPr>
          <a:xfrm>
            <a:off x="9144001" y="3429000"/>
            <a:ext cx="3048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4317701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12192000" cy="6858000"/>
          </a:xfrm>
        </p:spPr>
        <p:txBody>
          <a:bodyPr>
            <a:normAutofit/>
          </a:bodyPr>
          <a:lstStyle>
            <a:lvl1pPr>
              <a:defRPr sz="1800"/>
            </a:lvl1pPr>
          </a:lstStyle>
          <a:p>
            <a:r>
              <a:rPr lang="en-US"/>
              <a:t>Click icon to add picture</a:t>
            </a:r>
          </a:p>
        </p:txBody>
      </p:sp>
      <p:sp>
        <p:nvSpPr>
          <p:cNvPr id="4"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22066759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0" y="5167312"/>
            <a:ext cx="12192000" cy="1690688"/>
          </a:xfrm>
          <a:prstGeom prst="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pic>
        <p:nvPicPr>
          <p:cNvPr id="7" name="Picture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46429" y="2576669"/>
            <a:ext cx="5499140" cy="724692"/>
          </a:xfrm>
          <a:prstGeom prst="rect">
            <a:avLst/>
          </a:prstGeom>
        </p:spPr>
      </p:pic>
      <p:sp>
        <p:nvSpPr>
          <p:cNvPr id="8" name="Rectangle 7"/>
          <p:cNvSpPr/>
          <p:nvPr userDrawn="1"/>
        </p:nvSpPr>
        <p:spPr>
          <a:xfrm>
            <a:off x="0" y="-53398"/>
            <a:ext cx="12192000" cy="181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2" name="TextBox 1">
            <a:extLst>
              <a:ext uri="{FF2B5EF4-FFF2-40B4-BE49-F238E27FC236}">
                <a16:creationId xmlns:a16="http://schemas.microsoft.com/office/drawing/2014/main" id="{19B0B61F-2948-C849-877F-7F2E79FAB9AB}"/>
              </a:ext>
            </a:extLst>
          </p:cNvPr>
          <p:cNvSpPr txBox="1"/>
          <p:nvPr userDrawn="1"/>
        </p:nvSpPr>
        <p:spPr>
          <a:xfrm>
            <a:off x="3703982" y="3531054"/>
            <a:ext cx="4784035" cy="261610"/>
          </a:xfrm>
          <a:prstGeom prst="rect">
            <a:avLst/>
          </a:prstGeom>
          <a:noFill/>
        </p:spPr>
        <p:txBody>
          <a:bodyPr wrap="square" rtlCol="0">
            <a:spAutoFit/>
          </a:bodyPr>
          <a:lstStyle/>
          <a:p>
            <a:pPr algn="ctr"/>
            <a:r>
              <a:rPr lang="en-US" sz="1100" b="0" i="0" kern="1200">
                <a:solidFill>
                  <a:srgbClr val="A9ADAE"/>
                </a:solidFill>
                <a:effectLst/>
                <a:latin typeface="Arial" panose="020B0604020202020204" pitchFamily="34" charset="0"/>
                <a:ea typeface="+mn-ea"/>
                <a:cs typeface="Arial" panose="020B0604020202020204" pitchFamily="34" charset="0"/>
              </a:rPr>
              <a:t>© </a:t>
            </a:r>
            <a:r>
              <a:rPr lang="en-US" sz="1100">
                <a:solidFill>
                  <a:srgbClr val="A9ADAE"/>
                </a:solidFill>
                <a:latin typeface="Arial" panose="020B0604020202020204" pitchFamily="34" charset="0"/>
                <a:cs typeface="Arial" panose="020B0604020202020204" pitchFamily="34" charset="0"/>
              </a:rPr>
              <a:t>2019 by Intellectual Reserve, Inc. All rights reserved.</a:t>
            </a:r>
          </a:p>
        </p:txBody>
      </p:sp>
    </p:spTree>
    <p:extLst>
      <p:ext uri="{BB962C8B-B14F-4D97-AF65-F5344CB8AC3E}">
        <p14:creationId xmlns:p14="http://schemas.microsoft.com/office/powerpoint/2010/main" val="998748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3" name="Picture Placeholder 2"/>
          <p:cNvSpPr>
            <a:spLocks noGrp="1"/>
          </p:cNvSpPr>
          <p:nvPr>
            <p:ph type="pic" sz="quarter" idx="11"/>
          </p:nvPr>
        </p:nvSpPr>
        <p:spPr>
          <a:xfrm>
            <a:off x="6096000" y="0"/>
            <a:ext cx="6096000" cy="3429000"/>
          </a:xfrm>
        </p:spPr>
        <p:txBody>
          <a:bodyPr>
            <a:normAutofit/>
          </a:bodyPr>
          <a:lstStyle>
            <a:lvl1pPr>
              <a:defRPr sz="1800"/>
            </a:lvl1pPr>
          </a:lstStyle>
          <a:p>
            <a:r>
              <a:rPr lang="en-US"/>
              <a:t>Click icon to add picture</a:t>
            </a:r>
          </a:p>
        </p:txBody>
      </p:sp>
      <p:sp>
        <p:nvSpPr>
          <p:cNvPr id="4"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3"/>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40800873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12192000" cy="6858000"/>
          </a:xfrm>
        </p:spPr>
        <p:txBody>
          <a:bodyPr/>
          <a:lstStyle/>
          <a:p>
            <a:r>
              <a:rPr lang="en-US"/>
              <a:t>Click icon to add media</a:t>
            </a:r>
          </a:p>
        </p:txBody>
      </p:sp>
      <p:sp>
        <p:nvSpPr>
          <p:cNvPr id="3"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40242739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9899619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170037"/>
            <a:ext cx="12192000" cy="31594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8304" y="2554159"/>
            <a:ext cx="5842692" cy="1749682"/>
          </a:xfrm>
          <a:prstGeom prst="rect">
            <a:avLst/>
          </a:prstGeom>
        </p:spPr>
      </p:pic>
      <p:sp>
        <p:nvSpPr>
          <p:cNvPr id="4" name="Rectangle 3"/>
          <p:cNvSpPr/>
          <p:nvPr userDrawn="1"/>
        </p:nvSpPr>
        <p:spPr>
          <a:xfrm>
            <a:off x="4269216" y="6152109"/>
            <a:ext cx="3653564" cy="261610"/>
          </a:xfrm>
          <a:prstGeom prst="rect">
            <a:avLst/>
          </a:prstGeom>
        </p:spPr>
        <p:txBody>
          <a:bodyPr wrap="none">
            <a:spAutoFit/>
          </a:bodyPr>
          <a:lstStyle/>
          <a:p>
            <a:pPr algn="ctr"/>
            <a:r>
              <a:rPr lang="en-US" sz="1100" b="0" i="0">
                <a:solidFill>
                  <a:schemeClr val="bg1">
                    <a:alpha val="20000"/>
                  </a:schemeClr>
                </a:solidFill>
                <a:latin typeface="Arial" charset="0"/>
                <a:ea typeface="Arial" charset="0"/>
                <a:cs typeface="Arial" charset="0"/>
              </a:rPr>
              <a:t> © 2017 by Intellectual Reserve, Inc. All rights reserved.</a:t>
            </a:r>
          </a:p>
        </p:txBody>
      </p:sp>
    </p:spTree>
    <p:extLst>
      <p:ext uri="{BB962C8B-B14F-4D97-AF65-F5344CB8AC3E}">
        <p14:creationId xmlns:p14="http://schemas.microsoft.com/office/powerpoint/2010/main" val="4123685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B5631-8577-E648-B608-389A859B729B}" type="datetimeFigureOut">
              <a:rPr lang="en-US" smtClean="0"/>
              <a:t>10/8/19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09CE456-DC3F-2E47-839C-98A99A24FD61}" type="slidenum">
              <a:rPr lang="en-US" smtClean="0"/>
              <a:t>‹#›</a:t>
            </a:fld>
            <a:endParaRPr lang="en-US"/>
          </a:p>
        </p:txBody>
      </p:sp>
      <p:sp>
        <p:nvSpPr>
          <p:cNvPr id="10"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10039770" y="6282636"/>
            <a:ext cx="423516" cy="438839"/>
          </a:xfrm>
          <a:prstGeom prst="rect">
            <a:avLst/>
          </a:prstGeom>
        </p:spPr>
      </p:pic>
      <p:sp>
        <p:nvSpPr>
          <p:cNvPr id="13" name="TextBox 12"/>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51330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6B5631-8577-E648-B608-389A859B729B}" type="datetimeFigureOut">
              <a:rPr lang="en-US" smtClean="0"/>
              <a:t>10/8/19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09CE456-DC3F-2E47-839C-98A99A24FD61}" type="slidenum">
              <a:rPr lang="en-US" smtClean="0"/>
              <a:t>‹#›</a:t>
            </a:fld>
            <a:endParaRPr lang="en-US"/>
          </a:p>
        </p:txBody>
      </p:sp>
      <p:sp>
        <p:nvSpPr>
          <p:cNvPr id="6"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78830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B5631-8577-E648-B608-389A859B729B}" type="datetimeFigureOut">
              <a:rPr lang="en-US" smtClean="0"/>
              <a:t>10/8/19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09CE456-DC3F-2E47-839C-98A99A24FD61}" type="slidenum">
              <a:rPr lang="en-US" smtClean="0"/>
              <a:t>‹#›</a:t>
            </a:fld>
            <a:endParaRPr lang="en-US"/>
          </a:p>
        </p:txBody>
      </p:sp>
      <p:pic>
        <p:nvPicPr>
          <p:cNvPr id="5" name="Picture 4"/>
          <p:cNvPicPr>
            <a:picLocks noChangeAspect="1"/>
          </p:cNvPicPr>
          <p:nvPr userDrawn="1"/>
        </p:nvPicPr>
        <p:blipFill>
          <a:blip r:embed="rId2"/>
          <a:stretch>
            <a:fillRect/>
          </a:stretch>
        </p:blipFill>
        <p:spPr>
          <a:xfrm>
            <a:off x="10039770" y="6282636"/>
            <a:ext cx="423516" cy="438839"/>
          </a:xfrm>
          <a:prstGeom prst="rect">
            <a:avLst/>
          </a:prstGeom>
        </p:spPr>
      </p:pic>
      <p:sp>
        <p:nvSpPr>
          <p:cNvPr id="7" name="TextBox 6"/>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7008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2156254"/>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2156254"/>
            <a:ext cx="6172200" cy="370479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3756454"/>
            <a:ext cx="3932237" cy="211253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10/8/19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5010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8715"/>
            <a:ext cx="12192000" cy="1690688"/>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rgbClr val="B4B7BE"/>
              </a:solidFill>
              <a:latin typeface="Calibri Regular" charset="0"/>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Regular" charset="0"/>
              </a:defRPr>
            </a:lvl1pPr>
          </a:lstStyle>
          <a:p>
            <a:fld id="{096B5631-8577-E648-B608-389A859B729B}" type="datetimeFigureOut">
              <a:rPr lang="en-US" smtClean="0"/>
              <a:pPr/>
              <a:t>10/8/19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Regular" charset="0"/>
              </a:defRPr>
            </a:lvl1pPr>
          </a:lstStyle>
          <a:p>
            <a:fld id="{A09CE456-DC3F-2E47-839C-98A99A24FD61}" type="slidenum">
              <a:rPr lang="en-US" smtClean="0"/>
              <a:pPr/>
              <a:t>‹#›</a:t>
            </a:fld>
            <a:endParaRPr lang="en-US"/>
          </a:p>
        </p:txBody>
      </p:sp>
      <p:sp>
        <p:nvSpPr>
          <p:cNvPr id="10" name="Text Placeholder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Title</a:t>
            </a: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267190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702"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b="1" i="0" kern="1200">
          <a:solidFill>
            <a:srgbClr val="003255"/>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90A17-B030-9440-95AE-7A6F6A6320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3C30D-B48A-6649-B27B-40A6D0636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B9758-F670-7C43-9EC8-D56A414D5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802A8-6727-C24A-8243-95DC814C3DC9}" type="datetimeFigureOut">
              <a:rPr lang="en-US" smtClean="0"/>
              <a:t>10/8/19</a:t>
            </a:fld>
            <a:endParaRPr lang="en-US"/>
          </a:p>
        </p:txBody>
      </p:sp>
      <p:sp>
        <p:nvSpPr>
          <p:cNvPr id="5" name="Footer Placeholder 4">
            <a:extLst>
              <a:ext uri="{FF2B5EF4-FFF2-40B4-BE49-F238E27FC236}">
                <a16:creationId xmlns:a16="http://schemas.microsoft.com/office/drawing/2014/main" id="{BE9FBDA0-DDD4-1B45-ACB4-365828DEC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086FD-AF2D-0B40-A059-26B00606E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ED1F0-BB85-3D48-AFE4-45A5148E918C}" type="slidenum">
              <a:rPr lang="en-US" smtClean="0"/>
              <a:t>‹#›</a:t>
            </a:fld>
            <a:endParaRPr lang="en-US"/>
          </a:p>
        </p:txBody>
      </p:sp>
    </p:spTree>
    <p:extLst>
      <p:ext uri="{BB962C8B-B14F-4D97-AF65-F5344CB8AC3E}">
        <p14:creationId xmlns:p14="http://schemas.microsoft.com/office/powerpoint/2010/main" val="35294328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68580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1">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Placeholder 1"/>
          <p:cNvSpPr>
            <a:spLocks noGrp="1"/>
          </p:cNvSpPr>
          <p:nvPr>
            <p:ph type="title"/>
          </p:nvPr>
        </p:nvSpPr>
        <p:spPr>
          <a:xfrm>
            <a:off x="543338" y="442498"/>
            <a:ext cx="10200861" cy="76966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43338" y="1287462"/>
            <a:ext cx="10200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2"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61718161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Lst>
  <p:transition>
    <p:fade/>
  </p:transition>
  <p:hf sldNum="0" hdr="0"/>
  <p:txStyles>
    <p:titleStyle>
      <a:lvl1pPr algn="l" defTabSz="914400" rtl="0" eaLnBrk="1" latinLnBrk="0" hangingPunct="1">
        <a:lnSpc>
          <a:spcPct val="100000"/>
        </a:lnSpc>
        <a:spcBef>
          <a:spcPct val="0"/>
        </a:spcBef>
        <a:buNone/>
        <a:defRPr sz="4400" b="0" i="0" kern="1200">
          <a:solidFill>
            <a:schemeClr val="accent1"/>
          </a:solidFill>
          <a:latin typeface="Palatino Regular" charset="0"/>
          <a:ea typeface="Palatino Regular" charset="0"/>
          <a:cs typeface="Palatino Regular" charset="0"/>
        </a:defRPr>
      </a:lvl1pPr>
    </p:titleStyle>
    <p:bodyStyle>
      <a:lvl1pPr marL="228600" indent="-228600" algn="l" defTabSz="914400" rtl="0" eaLnBrk="1" latinLnBrk="0" hangingPunct="1">
        <a:lnSpc>
          <a:spcPct val="100000"/>
        </a:lnSpc>
        <a:spcBef>
          <a:spcPts val="1000"/>
        </a:spcBef>
        <a:buFont typeface="Arial"/>
        <a:buChar char="•"/>
        <a:defRPr sz="2800" b="1" i="0" kern="1200">
          <a:solidFill>
            <a:schemeClr val="accent1"/>
          </a:solidFill>
          <a:latin typeface="Palatino Bold" charset="0"/>
          <a:ea typeface="Palatino Bold" charset="0"/>
          <a:cs typeface="Palatino Bold" charset="0"/>
        </a:defRPr>
      </a:lvl1pPr>
      <a:lvl2pPr marL="685800" indent="-228600" algn="l" defTabSz="914400" rtl="0" eaLnBrk="1" latinLnBrk="0" hangingPunct="1">
        <a:lnSpc>
          <a:spcPct val="10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1248">
          <p15:clr>
            <a:srgbClr val="F26B43"/>
          </p15:clr>
        </p15:guide>
        <p15:guide id="5" pos="2112">
          <p15:clr>
            <a:srgbClr val="F26B43"/>
          </p15:clr>
        </p15:guide>
        <p15:guide id="6" pos="2976">
          <p15:clr>
            <a:srgbClr val="F26B43"/>
          </p15:clr>
        </p15:guide>
        <p15:guide id="7" pos="4704">
          <p15:clr>
            <a:srgbClr val="F26B43"/>
          </p15:clr>
        </p15:guide>
        <p15:guide id="8" pos="5568">
          <p15:clr>
            <a:srgbClr val="F26B43"/>
          </p15:clr>
        </p15:guide>
        <p15:guide id="9" pos="6432">
          <p15:clr>
            <a:srgbClr val="F26B43"/>
          </p15:clr>
        </p15:guide>
        <p15:guide id="10" pos="7272">
          <p15:clr>
            <a:srgbClr val="F26B43"/>
          </p15:clr>
        </p15:guide>
        <p15:guide id="11" orient="horz" pos="1680">
          <p15:clr>
            <a:srgbClr val="F26B43"/>
          </p15:clr>
        </p15:guide>
        <p15:guide id="12" orient="horz" pos="1224">
          <p15:clr>
            <a:srgbClr val="F26B43"/>
          </p15:clr>
        </p15:guide>
        <p15:guide id="13" orient="horz" pos="768">
          <p15:clr>
            <a:srgbClr val="F26B43"/>
          </p15:clr>
        </p15:guide>
        <p15:guide id="14" orient="horz" pos="288">
          <p15:clr>
            <a:srgbClr val="F26B43"/>
          </p15:clr>
        </p15:guide>
        <p15:guide id="15" orient="horz" pos="2616">
          <p15:clr>
            <a:srgbClr val="F26B43"/>
          </p15:clr>
        </p15:guide>
        <p15:guide id="16" orient="horz" pos="3096">
          <p15:clr>
            <a:srgbClr val="F26B43"/>
          </p15:clr>
        </p15:guide>
        <p15:guide id="17" orient="horz" pos="3552">
          <p15:clr>
            <a:srgbClr val="F26B43"/>
          </p15:clr>
        </p15:guide>
        <p15:guide id="18"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jestjs.io/"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mnMJpCL79S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jestjs.io/"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hyperlink" Target="https://testing-library.com/docs/dom-testing-library/intro"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oredomtherapy.com/worst-job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70.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921139" y="3198895"/>
            <a:ext cx="10515600" cy="1179673"/>
          </a:xfrm>
        </p:spPr>
        <p:txBody>
          <a:bodyPr>
            <a:noAutofit/>
          </a:bodyPr>
          <a:lstStyle/>
          <a:p>
            <a:r>
              <a:rPr lang="en-US" sz="6000" dirty="0">
                <a:latin typeface="Arial"/>
                <a:cs typeface="Arial"/>
              </a:rPr>
              <a:t>React Testing</a:t>
            </a:r>
            <a:endParaRPr lang="en-US" dirty="0"/>
          </a:p>
        </p:txBody>
      </p:sp>
      <p:sp>
        <p:nvSpPr>
          <p:cNvPr id="23" name="TextBox 22"/>
          <p:cNvSpPr txBox="1"/>
          <p:nvPr/>
        </p:nvSpPr>
        <p:spPr>
          <a:xfrm>
            <a:off x="994297" y="5805996"/>
            <a:ext cx="10461202" cy="830997"/>
          </a:xfrm>
          <a:prstGeom prst="rect">
            <a:avLst/>
          </a:prstGeom>
          <a:noFill/>
        </p:spPr>
        <p:txBody>
          <a:bodyPr wrap="square" rtlCol="0" anchor="t">
            <a:spAutoFit/>
          </a:bodyPr>
          <a:lstStyle/>
          <a:p>
            <a:r>
              <a:rPr lang="en-US" sz="2400" dirty="0">
                <a:solidFill>
                  <a:srgbClr val="202844"/>
                </a:solidFill>
                <a:latin typeface="Arial"/>
                <a:cs typeface="Arial"/>
              </a:rPr>
              <a:t>Joel Thornton</a:t>
            </a:r>
            <a:endParaRPr lang="en-US" dirty="0"/>
          </a:p>
          <a:p>
            <a:r>
              <a:rPr lang="en-US" sz="2400" dirty="0">
                <a:solidFill>
                  <a:srgbClr val="202844"/>
                </a:solidFill>
                <a:latin typeface="Arial"/>
                <a:cs typeface="Arial"/>
              </a:rPr>
              <a:t>October 8, 2019</a:t>
            </a:r>
            <a:endParaRPr lang="en-US" sz="2400" dirty="0">
              <a:solidFill>
                <a:srgbClr val="2028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847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a:t>Filter Bugs Throughout</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6" name="Oval 5">
            <a:extLst>
              <a:ext uri="{FF2B5EF4-FFF2-40B4-BE49-F238E27FC236}">
                <a16:creationId xmlns:a16="http://schemas.microsoft.com/office/drawing/2014/main" id="{439116E5-6BEE-E949-B1DF-C24043E05320}"/>
              </a:ext>
            </a:extLst>
          </p:cNvPr>
          <p:cNvSpPr/>
          <p:nvPr/>
        </p:nvSpPr>
        <p:spPr>
          <a:xfrm>
            <a:off x="4514636" y="223406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EA57F9FC-CE89-544E-B59C-F3166D032E9D}"/>
              </a:ext>
            </a:extLst>
          </p:cNvPr>
          <p:cNvSpPr/>
          <p:nvPr/>
        </p:nvSpPr>
        <p:spPr>
          <a:xfrm>
            <a:off x="4628339" y="200666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8" name="Oval 7">
            <a:extLst>
              <a:ext uri="{FF2B5EF4-FFF2-40B4-BE49-F238E27FC236}">
                <a16:creationId xmlns:a16="http://schemas.microsoft.com/office/drawing/2014/main" id="{01F18780-56DA-8242-AEFC-FE5C1033202D}"/>
              </a:ext>
            </a:extLst>
          </p:cNvPr>
          <p:cNvSpPr/>
          <p:nvPr/>
        </p:nvSpPr>
        <p:spPr>
          <a:xfrm>
            <a:off x="4901228" y="2052141"/>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9" name="Oval 8">
            <a:extLst>
              <a:ext uri="{FF2B5EF4-FFF2-40B4-BE49-F238E27FC236}">
                <a16:creationId xmlns:a16="http://schemas.microsoft.com/office/drawing/2014/main" id="{022B0A53-AC19-8648-A2EA-229F56786E35}"/>
              </a:ext>
            </a:extLst>
          </p:cNvPr>
          <p:cNvSpPr/>
          <p:nvPr/>
        </p:nvSpPr>
        <p:spPr>
          <a:xfrm>
            <a:off x="5128635" y="1801993"/>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10" name="Oval 9">
            <a:extLst>
              <a:ext uri="{FF2B5EF4-FFF2-40B4-BE49-F238E27FC236}">
                <a16:creationId xmlns:a16="http://schemas.microsoft.com/office/drawing/2014/main" id="{4BA61C08-7B78-4649-B763-AFF9A00C7AD0}"/>
              </a:ext>
            </a:extLst>
          </p:cNvPr>
          <p:cNvSpPr/>
          <p:nvPr/>
        </p:nvSpPr>
        <p:spPr>
          <a:xfrm>
            <a:off x="5688898" y="1849842"/>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11" name="Oval 10">
            <a:extLst>
              <a:ext uri="{FF2B5EF4-FFF2-40B4-BE49-F238E27FC236}">
                <a16:creationId xmlns:a16="http://schemas.microsoft.com/office/drawing/2014/main" id="{FCC2A89E-D43B-3E44-BA19-86240FD0C065}"/>
              </a:ext>
            </a:extLst>
          </p:cNvPr>
          <p:cNvSpPr/>
          <p:nvPr/>
        </p:nvSpPr>
        <p:spPr>
          <a:xfrm>
            <a:off x="6117110" y="2059505"/>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12" name="Oval 11">
            <a:extLst>
              <a:ext uri="{FF2B5EF4-FFF2-40B4-BE49-F238E27FC236}">
                <a16:creationId xmlns:a16="http://schemas.microsoft.com/office/drawing/2014/main" id="{08EF69DF-A47E-4D41-9A8B-230D1C3583B8}"/>
              </a:ext>
            </a:extLst>
          </p:cNvPr>
          <p:cNvSpPr/>
          <p:nvPr/>
        </p:nvSpPr>
        <p:spPr>
          <a:xfrm>
            <a:off x="6470335" y="2484214"/>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13" name="Oval 12">
            <a:extLst>
              <a:ext uri="{FF2B5EF4-FFF2-40B4-BE49-F238E27FC236}">
                <a16:creationId xmlns:a16="http://schemas.microsoft.com/office/drawing/2014/main" id="{D0D5C31F-22AB-634B-980E-AF4EEB072551}"/>
              </a:ext>
            </a:extLst>
          </p:cNvPr>
          <p:cNvSpPr/>
          <p:nvPr/>
        </p:nvSpPr>
        <p:spPr>
          <a:xfrm>
            <a:off x="5287819" y="2006660"/>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14" name="Oval 13">
            <a:extLst>
              <a:ext uri="{FF2B5EF4-FFF2-40B4-BE49-F238E27FC236}">
                <a16:creationId xmlns:a16="http://schemas.microsoft.com/office/drawing/2014/main" id="{747BCFDD-34A2-6B49-8918-04740532B280}"/>
              </a:ext>
            </a:extLst>
          </p:cNvPr>
          <p:cNvSpPr/>
          <p:nvPr/>
        </p:nvSpPr>
        <p:spPr>
          <a:xfrm>
            <a:off x="4400933" y="287080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15" name="Oval 14">
            <a:extLst>
              <a:ext uri="{FF2B5EF4-FFF2-40B4-BE49-F238E27FC236}">
                <a16:creationId xmlns:a16="http://schemas.microsoft.com/office/drawing/2014/main" id="{6A0784A5-3905-034C-9F8A-C0C4A815C818}"/>
              </a:ext>
            </a:extLst>
          </p:cNvPr>
          <p:cNvSpPr/>
          <p:nvPr/>
        </p:nvSpPr>
        <p:spPr>
          <a:xfrm>
            <a:off x="4282125" y="2497953"/>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16" name="Oval 15">
            <a:extLst>
              <a:ext uri="{FF2B5EF4-FFF2-40B4-BE49-F238E27FC236}">
                <a16:creationId xmlns:a16="http://schemas.microsoft.com/office/drawing/2014/main" id="{2ECC9358-228A-E54F-A078-9AC9DF9E54E0}"/>
              </a:ext>
            </a:extLst>
          </p:cNvPr>
          <p:cNvSpPr/>
          <p:nvPr/>
        </p:nvSpPr>
        <p:spPr>
          <a:xfrm>
            <a:off x="4770628" y="2329685"/>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17" name="Oval 16">
            <a:extLst>
              <a:ext uri="{FF2B5EF4-FFF2-40B4-BE49-F238E27FC236}">
                <a16:creationId xmlns:a16="http://schemas.microsoft.com/office/drawing/2014/main" id="{08708094-2C84-1F41-AAF0-7D5CE37BD8A0}"/>
              </a:ext>
            </a:extLst>
          </p:cNvPr>
          <p:cNvSpPr/>
          <p:nvPr/>
        </p:nvSpPr>
        <p:spPr>
          <a:xfrm>
            <a:off x="4751572" y="2827371"/>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18" name="Oval 17">
            <a:extLst>
              <a:ext uri="{FF2B5EF4-FFF2-40B4-BE49-F238E27FC236}">
                <a16:creationId xmlns:a16="http://schemas.microsoft.com/office/drawing/2014/main" id="{CD27DC18-7447-A040-A945-0D09A31F47A8}"/>
              </a:ext>
            </a:extLst>
          </p:cNvPr>
          <p:cNvSpPr/>
          <p:nvPr/>
        </p:nvSpPr>
        <p:spPr>
          <a:xfrm>
            <a:off x="5338347" y="2770895"/>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19" name="Oval 18">
            <a:extLst>
              <a:ext uri="{FF2B5EF4-FFF2-40B4-BE49-F238E27FC236}">
                <a16:creationId xmlns:a16="http://schemas.microsoft.com/office/drawing/2014/main" id="{1EAB7455-78FB-BA4E-B430-9182283B1FAE}"/>
              </a:ext>
            </a:extLst>
          </p:cNvPr>
          <p:cNvSpPr/>
          <p:nvPr/>
        </p:nvSpPr>
        <p:spPr>
          <a:xfrm>
            <a:off x="5730492" y="2296490"/>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20" name="Oval 19">
            <a:extLst>
              <a:ext uri="{FF2B5EF4-FFF2-40B4-BE49-F238E27FC236}">
                <a16:creationId xmlns:a16="http://schemas.microsoft.com/office/drawing/2014/main" id="{C89F1374-60BC-5645-8BDC-0AAC5FDD4838}"/>
              </a:ext>
            </a:extLst>
          </p:cNvPr>
          <p:cNvSpPr/>
          <p:nvPr/>
        </p:nvSpPr>
        <p:spPr>
          <a:xfrm>
            <a:off x="5891312" y="2893625"/>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1" name="Oval 20">
            <a:extLst>
              <a:ext uri="{FF2B5EF4-FFF2-40B4-BE49-F238E27FC236}">
                <a16:creationId xmlns:a16="http://schemas.microsoft.com/office/drawing/2014/main" id="{F437BFF2-4169-544A-B262-2BF01224AF6F}"/>
              </a:ext>
            </a:extLst>
          </p:cNvPr>
          <p:cNvSpPr/>
          <p:nvPr/>
        </p:nvSpPr>
        <p:spPr>
          <a:xfrm>
            <a:off x="6984487" y="2287239"/>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22" name="Oval 21">
            <a:extLst>
              <a:ext uri="{FF2B5EF4-FFF2-40B4-BE49-F238E27FC236}">
                <a16:creationId xmlns:a16="http://schemas.microsoft.com/office/drawing/2014/main" id="{7E0B18F5-3A16-E44D-AA88-3A31DBFB9E70}"/>
              </a:ext>
            </a:extLst>
          </p:cNvPr>
          <p:cNvSpPr/>
          <p:nvPr/>
        </p:nvSpPr>
        <p:spPr>
          <a:xfrm>
            <a:off x="4514636" y="279884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id="{37B9B6DD-28BD-D545-8CCB-AC910FF88683}"/>
              </a:ext>
            </a:extLst>
          </p:cNvPr>
          <p:cNvSpPr/>
          <p:nvPr/>
        </p:nvSpPr>
        <p:spPr>
          <a:xfrm>
            <a:off x="4628339" y="257143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4" name="Oval 23">
            <a:extLst>
              <a:ext uri="{FF2B5EF4-FFF2-40B4-BE49-F238E27FC236}">
                <a16:creationId xmlns:a16="http://schemas.microsoft.com/office/drawing/2014/main" id="{9F535A10-7897-5743-AF94-144515DA7016}"/>
              </a:ext>
            </a:extLst>
          </p:cNvPr>
          <p:cNvSpPr/>
          <p:nvPr/>
        </p:nvSpPr>
        <p:spPr>
          <a:xfrm>
            <a:off x="5816524" y="2226759"/>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25" name="Oval 24">
            <a:extLst>
              <a:ext uri="{FF2B5EF4-FFF2-40B4-BE49-F238E27FC236}">
                <a16:creationId xmlns:a16="http://schemas.microsoft.com/office/drawing/2014/main" id="{A010BFE9-783D-6B49-9C15-AD9F5CAA0F47}"/>
              </a:ext>
            </a:extLst>
          </p:cNvPr>
          <p:cNvSpPr/>
          <p:nvPr/>
        </p:nvSpPr>
        <p:spPr>
          <a:xfrm>
            <a:off x="5128635" y="2366767"/>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26" name="Oval 25">
            <a:extLst>
              <a:ext uri="{FF2B5EF4-FFF2-40B4-BE49-F238E27FC236}">
                <a16:creationId xmlns:a16="http://schemas.microsoft.com/office/drawing/2014/main" id="{7F2E3CAA-4C0F-0947-B50B-D2161378626B}"/>
              </a:ext>
            </a:extLst>
          </p:cNvPr>
          <p:cNvSpPr/>
          <p:nvPr/>
        </p:nvSpPr>
        <p:spPr>
          <a:xfrm>
            <a:off x="6015521" y="2548693"/>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27" name="Oval 26">
            <a:extLst>
              <a:ext uri="{FF2B5EF4-FFF2-40B4-BE49-F238E27FC236}">
                <a16:creationId xmlns:a16="http://schemas.microsoft.com/office/drawing/2014/main" id="{6F96DD14-E6E2-6740-84E1-0EA50B72DA99}"/>
              </a:ext>
            </a:extLst>
          </p:cNvPr>
          <p:cNvSpPr/>
          <p:nvPr/>
        </p:nvSpPr>
        <p:spPr>
          <a:xfrm>
            <a:off x="6333891" y="2798840"/>
            <a:ext cx="162433" cy="162433"/>
          </a:xfrm>
          <a:prstGeom prst="ellipse">
            <a:avLst/>
          </a:prstGeom>
          <a:solidFill>
            <a:srgbClr val="EF483E"/>
          </a:solidFill>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28" name="Oval 27">
            <a:extLst>
              <a:ext uri="{FF2B5EF4-FFF2-40B4-BE49-F238E27FC236}">
                <a16:creationId xmlns:a16="http://schemas.microsoft.com/office/drawing/2014/main" id="{81FC03A9-119C-5643-B0ED-F521EFAC7D82}"/>
              </a:ext>
            </a:extLst>
          </p:cNvPr>
          <p:cNvSpPr/>
          <p:nvPr/>
        </p:nvSpPr>
        <p:spPr>
          <a:xfrm>
            <a:off x="7075450" y="2215274"/>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29" name="Oval 28">
            <a:extLst>
              <a:ext uri="{FF2B5EF4-FFF2-40B4-BE49-F238E27FC236}">
                <a16:creationId xmlns:a16="http://schemas.microsoft.com/office/drawing/2014/main" id="{7B48A063-095D-9245-8BBC-E092383647F3}"/>
              </a:ext>
            </a:extLst>
          </p:cNvPr>
          <p:cNvSpPr/>
          <p:nvPr/>
        </p:nvSpPr>
        <p:spPr>
          <a:xfrm>
            <a:off x="5579272" y="2451031"/>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30" name="Oval 29">
            <a:extLst>
              <a:ext uri="{FF2B5EF4-FFF2-40B4-BE49-F238E27FC236}">
                <a16:creationId xmlns:a16="http://schemas.microsoft.com/office/drawing/2014/main" id="{D18A93AA-9B1F-484A-B24A-0E8B9C5B9731}"/>
              </a:ext>
            </a:extLst>
          </p:cNvPr>
          <p:cNvSpPr/>
          <p:nvPr/>
        </p:nvSpPr>
        <p:spPr>
          <a:xfrm>
            <a:off x="5117554" y="2357029"/>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31" name="Oval 30">
            <a:extLst>
              <a:ext uri="{FF2B5EF4-FFF2-40B4-BE49-F238E27FC236}">
                <a16:creationId xmlns:a16="http://schemas.microsoft.com/office/drawing/2014/main" id="{EE21DAFB-B68D-9448-96CA-E8B0EA4F6E10}"/>
              </a:ext>
            </a:extLst>
          </p:cNvPr>
          <p:cNvSpPr/>
          <p:nvPr/>
        </p:nvSpPr>
        <p:spPr>
          <a:xfrm>
            <a:off x="5348053" y="2440138"/>
            <a:ext cx="255252" cy="255252"/>
          </a:xfrm>
          <a:prstGeom prst="ellipse">
            <a:avLst/>
          </a:prstGeom>
          <a:solidFill>
            <a:srgbClr val="EF483E"/>
          </a:solidFill>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32" name="Oval 31">
            <a:extLst>
              <a:ext uri="{FF2B5EF4-FFF2-40B4-BE49-F238E27FC236}">
                <a16:creationId xmlns:a16="http://schemas.microsoft.com/office/drawing/2014/main" id="{637CCB6A-90D0-2141-901D-CAFEC943620F}"/>
              </a:ext>
            </a:extLst>
          </p:cNvPr>
          <p:cNvSpPr/>
          <p:nvPr/>
        </p:nvSpPr>
        <p:spPr>
          <a:xfrm>
            <a:off x="6452503" y="1995608"/>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33" name="Oval 32">
            <a:extLst>
              <a:ext uri="{FF2B5EF4-FFF2-40B4-BE49-F238E27FC236}">
                <a16:creationId xmlns:a16="http://schemas.microsoft.com/office/drawing/2014/main" id="{BF2A3333-1A62-F54B-BA0A-F2936C8F4928}"/>
              </a:ext>
            </a:extLst>
          </p:cNvPr>
          <p:cNvSpPr/>
          <p:nvPr/>
        </p:nvSpPr>
        <p:spPr>
          <a:xfrm>
            <a:off x="5868105" y="2530865"/>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34" name="Oval 33">
            <a:extLst>
              <a:ext uri="{FF2B5EF4-FFF2-40B4-BE49-F238E27FC236}">
                <a16:creationId xmlns:a16="http://schemas.microsoft.com/office/drawing/2014/main" id="{54B2C0D7-6861-5D47-B402-C5EB914A3B3D}"/>
              </a:ext>
            </a:extLst>
          </p:cNvPr>
          <p:cNvSpPr/>
          <p:nvPr/>
        </p:nvSpPr>
        <p:spPr>
          <a:xfrm>
            <a:off x="6082275" y="2436780"/>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5" name="Oval 34">
            <a:extLst>
              <a:ext uri="{FF2B5EF4-FFF2-40B4-BE49-F238E27FC236}">
                <a16:creationId xmlns:a16="http://schemas.microsoft.com/office/drawing/2014/main" id="{247012B7-64A7-D643-8103-D01FCE5DAAF3}"/>
              </a:ext>
            </a:extLst>
          </p:cNvPr>
          <p:cNvSpPr/>
          <p:nvPr/>
        </p:nvSpPr>
        <p:spPr>
          <a:xfrm rot="252198">
            <a:off x="5655759" y="3076287"/>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36" name="Oval 35">
            <a:extLst>
              <a:ext uri="{FF2B5EF4-FFF2-40B4-BE49-F238E27FC236}">
                <a16:creationId xmlns:a16="http://schemas.microsoft.com/office/drawing/2014/main" id="{80E0B74D-A4D6-3B4C-8E5E-DBA3590F772C}"/>
              </a:ext>
            </a:extLst>
          </p:cNvPr>
          <p:cNvSpPr/>
          <p:nvPr/>
        </p:nvSpPr>
        <p:spPr>
          <a:xfrm>
            <a:off x="4224665" y="190679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7" name="Oval 36">
            <a:extLst>
              <a:ext uri="{FF2B5EF4-FFF2-40B4-BE49-F238E27FC236}">
                <a16:creationId xmlns:a16="http://schemas.microsoft.com/office/drawing/2014/main" id="{164A7BB4-9562-7349-9DC4-0B8A2971B865}"/>
              </a:ext>
            </a:extLst>
          </p:cNvPr>
          <p:cNvSpPr/>
          <p:nvPr/>
        </p:nvSpPr>
        <p:spPr>
          <a:xfrm>
            <a:off x="6785458" y="2676319"/>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38" name="Oval 37">
            <a:extLst>
              <a:ext uri="{FF2B5EF4-FFF2-40B4-BE49-F238E27FC236}">
                <a16:creationId xmlns:a16="http://schemas.microsoft.com/office/drawing/2014/main" id="{0639F7B3-A61F-0041-A9B7-0B5B4D6D7942}"/>
              </a:ext>
            </a:extLst>
          </p:cNvPr>
          <p:cNvSpPr/>
          <p:nvPr/>
        </p:nvSpPr>
        <p:spPr>
          <a:xfrm>
            <a:off x="6159653" y="217131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9" name="Oval 38">
            <a:extLst>
              <a:ext uri="{FF2B5EF4-FFF2-40B4-BE49-F238E27FC236}">
                <a16:creationId xmlns:a16="http://schemas.microsoft.com/office/drawing/2014/main" id="{8F9F9302-EE78-D946-A349-685F655736A2}"/>
              </a:ext>
            </a:extLst>
          </p:cNvPr>
          <p:cNvSpPr/>
          <p:nvPr/>
        </p:nvSpPr>
        <p:spPr>
          <a:xfrm>
            <a:off x="6159653" y="2736088"/>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0" name="Oval 39">
            <a:extLst>
              <a:ext uri="{FF2B5EF4-FFF2-40B4-BE49-F238E27FC236}">
                <a16:creationId xmlns:a16="http://schemas.microsoft.com/office/drawing/2014/main" id="{D4AB369C-D186-4E46-82B7-1E8A35F7851D}"/>
              </a:ext>
            </a:extLst>
          </p:cNvPr>
          <p:cNvSpPr/>
          <p:nvPr/>
        </p:nvSpPr>
        <p:spPr>
          <a:xfrm>
            <a:off x="6273356" y="2508682"/>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1" name="Oval 40">
            <a:extLst>
              <a:ext uri="{FF2B5EF4-FFF2-40B4-BE49-F238E27FC236}">
                <a16:creationId xmlns:a16="http://schemas.microsoft.com/office/drawing/2014/main" id="{68E1AA02-AD60-CC46-B7EF-223EAA18F4E7}"/>
              </a:ext>
            </a:extLst>
          </p:cNvPr>
          <p:cNvSpPr/>
          <p:nvPr/>
        </p:nvSpPr>
        <p:spPr>
          <a:xfrm>
            <a:off x="7156666" y="2706519"/>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42" name="Oval 41">
            <a:extLst>
              <a:ext uri="{FF2B5EF4-FFF2-40B4-BE49-F238E27FC236}">
                <a16:creationId xmlns:a16="http://schemas.microsoft.com/office/drawing/2014/main" id="{BC2B358B-6A7C-9644-AEAB-42EF4A1C6BBD}"/>
              </a:ext>
            </a:extLst>
          </p:cNvPr>
          <p:cNvSpPr/>
          <p:nvPr/>
        </p:nvSpPr>
        <p:spPr>
          <a:xfrm>
            <a:off x="4030544" y="197857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3" name="Oval 42">
            <a:extLst>
              <a:ext uri="{FF2B5EF4-FFF2-40B4-BE49-F238E27FC236}">
                <a16:creationId xmlns:a16="http://schemas.microsoft.com/office/drawing/2014/main" id="{36C137FE-5F60-F04C-871B-1603791F2446}"/>
              </a:ext>
            </a:extLst>
          </p:cNvPr>
          <p:cNvSpPr/>
          <p:nvPr/>
        </p:nvSpPr>
        <p:spPr>
          <a:xfrm>
            <a:off x="4030544" y="254334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4" name="Oval 43">
            <a:extLst>
              <a:ext uri="{FF2B5EF4-FFF2-40B4-BE49-F238E27FC236}">
                <a16:creationId xmlns:a16="http://schemas.microsoft.com/office/drawing/2014/main" id="{8438772F-A275-D34F-8A26-415E468FAD96}"/>
              </a:ext>
            </a:extLst>
          </p:cNvPr>
          <p:cNvSpPr/>
          <p:nvPr/>
        </p:nvSpPr>
        <p:spPr>
          <a:xfrm>
            <a:off x="4144247" y="231594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5" name="Oval 44">
            <a:extLst>
              <a:ext uri="{FF2B5EF4-FFF2-40B4-BE49-F238E27FC236}">
                <a16:creationId xmlns:a16="http://schemas.microsoft.com/office/drawing/2014/main" id="{781D9BC8-F2E4-A04B-88A2-CDEFF78E0B79}"/>
              </a:ext>
            </a:extLst>
          </p:cNvPr>
          <p:cNvSpPr/>
          <p:nvPr/>
        </p:nvSpPr>
        <p:spPr>
          <a:xfrm>
            <a:off x="5060028" y="292081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46" name="Oval 45">
            <a:extLst>
              <a:ext uri="{FF2B5EF4-FFF2-40B4-BE49-F238E27FC236}">
                <a16:creationId xmlns:a16="http://schemas.microsoft.com/office/drawing/2014/main" id="{883C7DAA-9353-AE48-9E97-B5FCFCF0921F}"/>
              </a:ext>
            </a:extLst>
          </p:cNvPr>
          <p:cNvSpPr/>
          <p:nvPr/>
        </p:nvSpPr>
        <p:spPr>
          <a:xfrm>
            <a:off x="5254221" y="205925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7" name="Oval 46">
            <a:extLst>
              <a:ext uri="{FF2B5EF4-FFF2-40B4-BE49-F238E27FC236}">
                <a16:creationId xmlns:a16="http://schemas.microsoft.com/office/drawing/2014/main" id="{A28AE320-2D24-4B41-952E-6796A946B05F}"/>
              </a:ext>
            </a:extLst>
          </p:cNvPr>
          <p:cNvSpPr/>
          <p:nvPr/>
        </p:nvSpPr>
        <p:spPr>
          <a:xfrm>
            <a:off x="5254221" y="262402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8" name="Oval 47">
            <a:extLst>
              <a:ext uri="{FF2B5EF4-FFF2-40B4-BE49-F238E27FC236}">
                <a16:creationId xmlns:a16="http://schemas.microsoft.com/office/drawing/2014/main" id="{12369062-A2C0-2C4D-B903-A539B036D548}"/>
              </a:ext>
            </a:extLst>
          </p:cNvPr>
          <p:cNvSpPr/>
          <p:nvPr/>
        </p:nvSpPr>
        <p:spPr>
          <a:xfrm>
            <a:off x="5367924" y="2396623"/>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9" name="Oval 48">
            <a:extLst>
              <a:ext uri="{FF2B5EF4-FFF2-40B4-BE49-F238E27FC236}">
                <a16:creationId xmlns:a16="http://schemas.microsoft.com/office/drawing/2014/main" id="{D834F74F-9137-8F46-9CEA-0CB0BF4D8A18}"/>
              </a:ext>
            </a:extLst>
          </p:cNvPr>
          <p:cNvSpPr/>
          <p:nvPr/>
        </p:nvSpPr>
        <p:spPr>
          <a:xfrm>
            <a:off x="6464693" y="278827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50" name="Oval 49">
            <a:extLst>
              <a:ext uri="{FF2B5EF4-FFF2-40B4-BE49-F238E27FC236}">
                <a16:creationId xmlns:a16="http://schemas.microsoft.com/office/drawing/2014/main" id="{1FAC8584-EB0B-A44A-9AFB-BADB5FC9144C}"/>
              </a:ext>
            </a:extLst>
          </p:cNvPr>
          <p:cNvSpPr/>
          <p:nvPr/>
        </p:nvSpPr>
        <p:spPr>
          <a:xfrm>
            <a:off x="6719945" y="212649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51" name="Oval 50">
            <a:extLst>
              <a:ext uri="{FF2B5EF4-FFF2-40B4-BE49-F238E27FC236}">
                <a16:creationId xmlns:a16="http://schemas.microsoft.com/office/drawing/2014/main" id="{546237EE-BCC4-2943-A45E-BBCCE618D603}"/>
              </a:ext>
            </a:extLst>
          </p:cNvPr>
          <p:cNvSpPr/>
          <p:nvPr/>
        </p:nvSpPr>
        <p:spPr>
          <a:xfrm>
            <a:off x="6719945" y="269126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52" name="Oval 51">
            <a:extLst>
              <a:ext uri="{FF2B5EF4-FFF2-40B4-BE49-F238E27FC236}">
                <a16:creationId xmlns:a16="http://schemas.microsoft.com/office/drawing/2014/main" id="{B02AB64A-06C2-C946-BAFF-2CEFC4BD9A27}"/>
              </a:ext>
            </a:extLst>
          </p:cNvPr>
          <p:cNvSpPr/>
          <p:nvPr/>
        </p:nvSpPr>
        <p:spPr>
          <a:xfrm>
            <a:off x="6833648" y="246385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53" name="Oval 52">
            <a:extLst>
              <a:ext uri="{FF2B5EF4-FFF2-40B4-BE49-F238E27FC236}">
                <a16:creationId xmlns:a16="http://schemas.microsoft.com/office/drawing/2014/main" id="{13BB6C90-DB79-C545-8F48-51A2FDBD900E}"/>
              </a:ext>
            </a:extLst>
          </p:cNvPr>
          <p:cNvSpPr/>
          <p:nvPr/>
        </p:nvSpPr>
        <p:spPr>
          <a:xfrm>
            <a:off x="6664680" y="2474686"/>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54" name="Oval 53">
            <a:extLst>
              <a:ext uri="{FF2B5EF4-FFF2-40B4-BE49-F238E27FC236}">
                <a16:creationId xmlns:a16="http://schemas.microsoft.com/office/drawing/2014/main" id="{C2C0C0F7-FE4F-B445-9224-610992446FC9}"/>
              </a:ext>
            </a:extLst>
          </p:cNvPr>
          <p:cNvSpPr/>
          <p:nvPr/>
        </p:nvSpPr>
        <p:spPr>
          <a:xfrm>
            <a:off x="6043758" y="2304627"/>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55" name="Oval 54">
            <a:extLst>
              <a:ext uri="{FF2B5EF4-FFF2-40B4-BE49-F238E27FC236}">
                <a16:creationId xmlns:a16="http://schemas.microsoft.com/office/drawing/2014/main" id="{8A72CE31-B196-F74D-8F1B-BD76BBBEE2F8}"/>
              </a:ext>
            </a:extLst>
          </p:cNvPr>
          <p:cNvSpPr/>
          <p:nvPr/>
        </p:nvSpPr>
        <p:spPr>
          <a:xfrm>
            <a:off x="6486291" y="2332678"/>
            <a:ext cx="162433" cy="162433"/>
          </a:xfrm>
          <a:prstGeom prst="ellipse">
            <a:avLst/>
          </a:prstGeom>
          <a:solidFill>
            <a:srgbClr val="EF483E"/>
          </a:solidFill>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56" name="Oval 55">
            <a:extLst>
              <a:ext uri="{FF2B5EF4-FFF2-40B4-BE49-F238E27FC236}">
                <a16:creationId xmlns:a16="http://schemas.microsoft.com/office/drawing/2014/main" id="{6971D83C-912D-1E4A-A3B4-18F83377EF40}"/>
              </a:ext>
            </a:extLst>
          </p:cNvPr>
          <p:cNvSpPr/>
          <p:nvPr/>
        </p:nvSpPr>
        <p:spPr>
          <a:xfrm>
            <a:off x="6937858" y="2210157"/>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57" name="Oval 56">
            <a:extLst>
              <a:ext uri="{FF2B5EF4-FFF2-40B4-BE49-F238E27FC236}">
                <a16:creationId xmlns:a16="http://schemas.microsoft.com/office/drawing/2014/main" id="{A3322697-CEFB-E946-90D6-C1DB3F20A7CC}"/>
              </a:ext>
            </a:extLst>
          </p:cNvPr>
          <p:cNvSpPr/>
          <p:nvPr/>
        </p:nvSpPr>
        <p:spPr>
          <a:xfrm>
            <a:off x="6312053" y="226992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58" name="Oval 57">
            <a:extLst>
              <a:ext uri="{FF2B5EF4-FFF2-40B4-BE49-F238E27FC236}">
                <a16:creationId xmlns:a16="http://schemas.microsoft.com/office/drawing/2014/main" id="{9FB63304-1C66-A94F-BE54-F7F5884EF664}"/>
              </a:ext>
            </a:extLst>
          </p:cNvPr>
          <p:cNvSpPr/>
          <p:nvPr/>
        </p:nvSpPr>
        <p:spPr>
          <a:xfrm>
            <a:off x="7309066" y="2240357"/>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59" name="Oval 58">
            <a:extLst>
              <a:ext uri="{FF2B5EF4-FFF2-40B4-BE49-F238E27FC236}">
                <a16:creationId xmlns:a16="http://schemas.microsoft.com/office/drawing/2014/main" id="{C7D96CFB-471E-3B4F-834B-DDF350985080}"/>
              </a:ext>
            </a:extLst>
          </p:cNvPr>
          <p:cNvSpPr/>
          <p:nvPr/>
        </p:nvSpPr>
        <p:spPr>
          <a:xfrm>
            <a:off x="6401453" y="249711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60" name="Oval 59">
            <a:extLst>
              <a:ext uri="{FF2B5EF4-FFF2-40B4-BE49-F238E27FC236}">
                <a16:creationId xmlns:a16="http://schemas.microsoft.com/office/drawing/2014/main" id="{608AD8DF-2A26-C74D-9554-06F89D4DE5A5}"/>
              </a:ext>
            </a:extLst>
          </p:cNvPr>
          <p:cNvSpPr/>
          <p:nvPr/>
        </p:nvSpPr>
        <p:spPr>
          <a:xfrm>
            <a:off x="6872345" y="222510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61" name="Oval 60">
            <a:extLst>
              <a:ext uri="{FF2B5EF4-FFF2-40B4-BE49-F238E27FC236}">
                <a16:creationId xmlns:a16="http://schemas.microsoft.com/office/drawing/2014/main" id="{A0B62406-E770-E942-B502-4848B37494FF}"/>
              </a:ext>
            </a:extLst>
          </p:cNvPr>
          <p:cNvSpPr/>
          <p:nvPr/>
        </p:nvSpPr>
        <p:spPr>
          <a:xfrm>
            <a:off x="4078831" y="268136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62" name="Oval 61">
            <a:extLst>
              <a:ext uri="{FF2B5EF4-FFF2-40B4-BE49-F238E27FC236}">
                <a16:creationId xmlns:a16="http://schemas.microsoft.com/office/drawing/2014/main" id="{22622736-878D-7B43-97AD-69B1E0B4CA08}"/>
              </a:ext>
            </a:extLst>
          </p:cNvPr>
          <p:cNvSpPr/>
          <p:nvPr/>
        </p:nvSpPr>
        <p:spPr>
          <a:xfrm>
            <a:off x="4770539" y="1852661"/>
            <a:ext cx="371276" cy="371276"/>
          </a:xfrm>
          <a:prstGeom prst="ellipse">
            <a:avLst/>
          </a:prstGeom>
          <a:solidFill>
            <a:srgbClr val="EF483E"/>
          </a:solidFill>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63" name="Oval 62">
            <a:extLst>
              <a:ext uri="{FF2B5EF4-FFF2-40B4-BE49-F238E27FC236}">
                <a16:creationId xmlns:a16="http://schemas.microsoft.com/office/drawing/2014/main" id="{74108F50-2D34-D848-A0CF-C91AA74D46E6}"/>
              </a:ext>
            </a:extLst>
          </p:cNvPr>
          <p:cNvSpPr/>
          <p:nvPr/>
        </p:nvSpPr>
        <p:spPr>
          <a:xfrm>
            <a:off x="4182944" y="196960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64" name="Oval 63">
            <a:extLst>
              <a:ext uri="{FF2B5EF4-FFF2-40B4-BE49-F238E27FC236}">
                <a16:creationId xmlns:a16="http://schemas.microsoft.com/office/drawing/2014/main" id="{1D35D723-099E-7B4E-AFA2-0040172CD46E}"/>
              </a:ext>
            </a:extLst>
          </p:cNvPr>
          <p:cNvSpPr/>
          <p:nvPr/>
        </p:nvSpPr>
        <p:spPr>
          <a:xfrm>
            <a:off x="3950433" y="2233496"/>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65" name="Oval 64">
            <a:extLst>
              <a:ext uri="{FF2B5EF4-FFF2-40B4-BE49-F238E27FC236}">
                <a16:creationId xmlns:a16="http://schemas.microsoft.com/office/drawing/2014/main" id="{DBF72884-6437-F141-ABE4-8979B4D82CF2}"/>
              </a:ext>
            </a:extLst>
          </p:cNvPr>
          <p:cNvSpPr/>
          <p:nvPr/>
        </p:nvSpPr>
        <p:spPr>
          <a:xfrm>
            <a:off x="4438936" y="2065228"/>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66" name="Oval 65">
            <a:extLst>
              <a:ext uri="{FF2B5EF4-FFF2-40B4-BE49-F238E27FC236}">
                <a16:creationId xmlns:a16="http://schemas.microsoft.com/office/drawing/2014/main" id="{1E901744-E059-EB4F-AD0A-A98B3409C5DF}"/>
              </a:ext>
            </a:extLst>
          </p:cNvPr>
          <p:cNvSpPr/>
          <p:nvPr/>
        </p:nvSpPr>
        <p:spPr>
          <a:xfrm>
            <a:off x="4419880" y="2562914"/>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67" name="Oval 66">
            <a:extLst>
              <a:ext uri="{FF2B5EF4-FFF2-40B4-BE49-F238E27FC236}">
                <a16:creationId xmlns:a16="http://schemas.microsoft.com/office/drawing/2014/main" id="{249E34BA-4EAE-1443-909F-0E25E180D4A1}"/>
              </a:ext>
            </a:extLst>
          </p:cNvPr>
          <p:cNvSpPr/>
          <p:nvPr/>
        </p:nvSpPr>
        <p:spPr>
          <a:xfrm>
            <a:off x="4182944" y="2534383"/>
            <a:ext cx="162433" cy="162433"/>
          </a:xfrm>
          <a:prstGeom prst="ellipse">
            <a:avLst/>
          </a:prstGeom>
          <a:solidFill>
            <a:srgbClr val="EF483E"/>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68" name="Oval 67">
            <a:extLst>
              <a:ext uri="{FF2B5EF4-FFF2-40B4-BE49-F238E27FC236}">
                <a16:creationId xmlns:a16="http://schemas.microsoft.com/office/drawing/2014/main" id="{267805F2-D1E6-4F49-8482-C1EAB493DC36}"/>
              </a:ext>
            </a:extLst>
          </p:cNvPr>
          <p:cNvSpPr/>
          <p:nvPr/>
        </p:nvSpPr>
        <p:spPr>
          <a:xfrm>
            <a:off x="4296647" y="2306977"/>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69" name="Oval 68">
            <a:extLst>
              <a:ext uri="{FF2B5EF4-FFF2-40B4-BE49-F238E27FC236}">
                <a16:creationId xmlns:a16="http://schemas.microsoft.com/office/drawing/2014/main" id="{EDB6C9A3-B40B-C749-AFBE-6E9D1750FB4E}"/>
              </a:ext>
            </a:extLst>
          </p:cNvPr>
          <p:cNvSpPr/>
          <p:nvPr/>
        </p:nvSpPr>
        <p:spPr>
          <a:xfrm>
            <a:off x="4796943" y="2102310"/>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70" name="Oval 69">
            <a:extLst>
              <a:ext uri="{FF2B5EF4-FFF2-40B4-BE49-F238E27FC236}">
                <a16:creationId xmlns:a16="http://schemas.microsoft.com/office/drawing/2014/main" id="{D4487411-6E0E-F045-856E-BF327BE1C688}"/>
              </a:ext>
            </a:extLst>
          </p:cNvPr>
          <p:cNvSpPr/>
          <p:nvPr/>
        </p:nvSpPr>
        <p:spPr>
          <a:xfrm>
            <a:off x="4785862" y="2092572"/>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71" name="Oval 70">
            <a:extLst>
              <a:ext uri="{FF2B5EF4-FFF2-40B4-BE49-F238E27FC236}">
                <a16:creationId xmlns:a16="http://schemas.microsoft.com/office/drawing/2014/main" id="{D6D43A49-A740-0846-9585-EF67B35100D7}"/>
              </a:ext>
            </a:extLst>
          </p:cNvPr>
          <p:cNvSpPr/>
          <p:nvPr/>
        </p:nvSpPr>
        <p:spPr>
          <a:xfrm>
            <a:off x="3698852" y="227889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72" name="Oval 71">
            <a:extLst>
              <a:ext uri="{FF2B5EF4-FFF2-40B4-BE49-F238E27FC236}">
                <a16:creationId xmlns:a16="http://schemas.microsoft.com/office/drawing/2014/main" id="{BE2A6403-C54E-7249-9E60-0DCD7BE8DE6C}"/>
              </a:ext>
            </a:extLst>
          </p:cNvPr>
          <p:cNvSpPr/>
          <p:nvPr/>
        </p:nvSpPr>
        <p:spPr>
          <a:xfrm>
            <a:off x="3812555" y="205148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73" name="Oval 72">
            <a:extLst>
              <a:ext uri="{FF2B5EF4-FFF2-40B4-BE49-F238E27FC236}">
                <a16:creationId xmlns:a16="http://schemas.microsoft.com/office/drawing/2014/main" id="{6C3D1926-CBCC-5B48-9156-FD2C37D5523E}"/>
              </a:ext>
            </a:extLst>
          </p:cNvPr>
          <p:cNvSpPr/>
          <p:nvPr/>
        </p:nvSpPr>
        <p:spPr>
          <a:xfrm>
            <a:off x="4674654" y="246749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74" name="Oval 73">
            <a:extLst>
              <a:ext uri="{FF2B5EF4-FFF2-40B4-BE49-F238E27FC236}">
                <a16:creationId xmlns:a16="http://schemas.microsoft.com/office/drawing/2014/main" id="{92969A79-AAB6-5742-A2E7-71927F4B29F7}"/>
              </a:ext>
            </a:extLst>
          </p:cNvPr>
          <p:cNvSpPr/>
          <p:nvPr/>
        </p:nvSpPr>
        <p:spPr>
          <a:xfrm>
            <a:off x="4922529" y="235957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75" name="Oval 74">
            <a:extLst>
              <a:ext uri="{FF2B5EF4-FFF2-40B4-BE49-F238E27FC236}">
                <a16:creationId xmlns:a16="http://schemas.microsoft.com/office/drawing/2014/main" id="{8895F72F-6EEC-9843-8C28-F16A98C5FB7C}"/>
              </a:ext>
            </a:extLst>
          </p:cNvPr>
          <p:cNvSpPr/>
          <p:nvPr/>
        </p:nvSpPr>
        <p:spPr>
          <a:xfrm>
            <a:off x="6845457" y="186203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76" name="Oval 75">
            <a:extLst>
              <a:ext uri="{FF2B5EF4-FFF2-40B4-BE49-F238E27FC236}">
                <a16:creationId xmlns:a16="http://schemas.microsoft.com/office/drawing/2014/main" id="{072CB593-3562-9D48-AA29-47164A2D488A}"/>
              </a:ext>
            </a:extLst>
          </p:cNvPr>
          <p:cNvSpPr/>
          <p:nvPr/>
        </p:nvSpPr>
        <p:spPr>
          <a:xfrm>
            <a:off x="6612946" y="2125920"/>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77" name="Oval 76">
            <a:extLst>
              <a:ext uri="{FF2B5EF4-FFF2-40B4-BE49-F238E27FC236}">
                <a16:creationId xmlns:a16="http://schemas.microsoft.com/office/drawing/2014/main" id="{6332737E-77B4-1041-8B45-9E7577A648CB}"/>
              </a:ext>
            </a:extLst>
          </p:cNvPr>
          <p:cNvSpPr/>
          <p:nvPr/>
        </p:nvSpPr>
        <p:spPr>
          <a:xfrm>
            <a:off x="7101449" y="1957652"/>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78" name="Oval 77">
            <a:extLst>
              <a:ext uri="{FF2B5EF4-FFF2-40B4-BE49-F238E27FC236}">
                <a16:creationId xmlns:a16="http://schemas.microsoft.com/office/drawing/2014/main" id="{AAA72217-0A8A-5F48-9A73-AFEB25EB1800}"/>
              </a:ext>
            </a:extLst>
          </p:cNvPr>
          <p:cNvSpPr/>
          <p:nvPr/>
        </p:nvSpPr>
        <p:spPr>
          <a:xfrm>
            <a:off x="7082393" y="2455338"/>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79" name="Oval 78">
            <a:extLst>
              <a:ext uri="{FF2B5EF4-FFF2-40B4-BE49-F238E27FC236}">
                <a16:creationId xmlns:a16="http://schemas.microsoft.com/office/drawing/2014/main" id="{26602B89-8357-4244-B829-A76370214981}"/>
              </a:ext>
            </a:extLst>
          </p:cNvPr>
          <p:cNvSpPr/>
          <p:nvPr/>
        </p:nvSpPr>
        <p:spPr>
          <a:xfrm>
            <a:off x="6845457" y="242680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80" name="Oval 79">
            <a:extLst>
              <a:ext uri="{FF2B5EF4-FFF2-40B4-BE49-F238E27FC236}">
                <a16:creationId xmlns:a16="http://schemas.microsoft.com/office/drawing/2014/main" id="{23C5FAEB-375E-A649-A7B1-72D694B8BF3B}"/>
              </a:ext>
            </a:extLst>
          </p:cNvPr>
          <p:cNvSpPr/>
          <p:nvPr/>
        </p:nvSpPr>
        <p:spPr>
          <a:xfrm>
            <a:off x="6959160" y="219940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81" name="Oval 80">
            <a:extLst>
              <a:ext uri="{FF2B5EF4-FFF2-40B4-BE49-F238E27FC236}">
                <a16:creationId xmlns:a16="http://schemas.microsoft.com/office/drawing/2014/main" id="{409451B0-DBC1-664A-BD4D-6FE00EA5CFB1}"/>
              </a:ext>
            </a:extLst>
          </p:cNvPr>
          <p:cNvSpPr/>
          <p:nvPr/>
        </p:nvSpPr>
        <p:spPr>
          <a:xfrm>
            <a:off x="7459456" y="1994734"/>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82" name="Oval 81">
            <a:extLst>
              <a:ext uri="{FF2B5EF4-FFF2-40B4-BE49-F238E27FC236}">
                <a16:creationId xmlns:a16="http://schemas.microsoft.com/office/drawing/2014/main" id="{808356BB-01F1-2346-962C-81482A0B4772}"/>
              </a:ext>
            </a:extLst>
          </p:cNvPr>
          <p:cNvSpPr/>
          <p:nvPr/>
        </p:nvSpPr>
        <p:spPr>
          <a:xfrm>
            <a:off x="7448375" y="198499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83" name="Oval 82">
            <a:extLst>
              <a:ext uri="{FF2B5EF4-FFF2-40B4-BE49-F238E27FC236}">
                <a16:creationId xmlns:a16="http://schemas.microsoft.com/office/drawing/2014/main" id="{461D5C78-2653-2E46-B1B1-093CD6BF7A9F}"/>
              </a:ext>
            </a:extLst>
          </p:cNvPr>
          <p:cNvSpPr/>
          <p:nvPr/>
        </p:nvSpPr>
        <p:spPr>
          <a:xfrm>
            <a:off x="6361365" y="217131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84" name="Oval 83">
            <a:extLst>
              <a:ext uri="{FF2B5EF4-FFF2-40B4-BE49-F238E27FC236}">
                <a16:creationId xmlns:a16="http://schemas.microsoft.com/office/drawing/2014/main" id="{9337B429-40AA-CF49-8155-4A8B0957D726}"/>
              </a:ext>
            </a:extLst>
          </p:cNvPr>
          <p:cNvSpPr/>
          <p:nvPr/>
        </p:nvSpPr>
        <p:spPr>
          <a:xfrm>
            <a:off x="6475068" y="194390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85" name="Oval 84">
            <a:extLst>
              <a:ext uri="{FF2B5EF4-FFF2-40B4-BE49-F238E27FC236}">
                <a16:creationId xmlns:a16="http://schemas.microsoft.com/office/drawing/2014/main" id="{80C826D8-96B1-8248-9E4D-578A764009F0}"/>
              </a:ext>
            </a:extLst>
          </p:cNvPr>
          <p:cNvSpPr/>
          <p:nvPr/>
        </p:nvSpPr>
        <p:spPr>
          <a:xfrm>
            <a:off x="7337167" y="2359915"/>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86" name="Oval 85">
            <a:extLst>
              <a:ext uri="{FF2B5EF4-FFF2-40B4-BE49-F238E27FC236}">
                <a16:creationId xmlns:a16="http://schemas.microsoft.com/office/drawing/2014/main" id="{D7E45A75-A44F-8240-99FD-1BCF141B57C2}"/>
              </a:ext>
            </a:extLst>
          </p:cNvPr>
          <p:cNvSpPr/>
          <p:nvPr/>
        </p:nvSpPr>
        <p:spPr>
          <a:xfrm>
            <a:off x="7585042" y="225199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87" name="Oval 86">
            <a:extLst>
              <a:ext uri="{FF2B5EF4-FFF2-40B4-BE49-F238E27FC236}">
                <a16:creationId xmlns:a16="http://schemas.microsoft.com/office/drawing/2014/main" id="{FC4FD46B-9D9C-1F42-8485-CE07DC259EB1}"/>
              </a:ext>
            </a:extLst>
          </p:cNvPr>
          <p:cNvSpPr/>
          <p:nvPr/>
        </p:nvSpPr>
        <p:spPr>
          <a:xfrm>
            <a:off x="5881983" y="1862033"/>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88" name="Oval 87">
            <a:extLst>
              <a:ext uri="{FF2B5EF4-FFF2-40B4-BE49-F238E27FC236}">
                <a16:creationId xmlns:a16="http://schemas.microsoft.com/office/drawing/2014/main" id="{CF98C869-96C0-064B-B881-6F5541DFEED8}"/>
              </a:ext>
            </a:extLst>
          </p:cNvPr>
          <p:cNvSpPr/>
          <p:nvPr/>
        </p:nvSpPr>
        <p:spPr>
          <a:xfrm>
            <a:off x="7385653" y="2603431"/>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90" name="Chevron 89">
            <a:extLst>
              <a:ext uri="{FF2B5EF4-FFF2-40B4-BE49-F238E27FC236}">
                <a16:creationId xmlns:a16="http://schemas.microsoft.com/office/drawing/2014/main" id="{96C5154B-6E99-2149-A4C4-D1B2F88C583D}"/>
              </a:ext>
            </a:extLst>
          </p:cNvPr>
          <p:cNvSpPr/>
          <p:nvPr/>
        </p:nvSpPr>
        <p:spPr>
          <a:xfrm rot="5400000">
            <a:off x="5443372" y="1231090"/>
            <a:ext cx="749640" cy="4205043"/>
          </a:xfrm>
          <a:prstGeom prst="chevron">
            <a:avLst>
              <a:gd name="adj" fmla="val 62310"/>
            </a:avLst>
          </a:prstGeom>
        </p:spPr>
        <p:style>
          <a:lnRef idx="0">
            <a:schemeClr val="lt1">
              <a:hueOff val="0"/>
              <a:satOff val="0"/>
              <a:lumOff val="0"/>
              <a:alphaOff val="0"/>
            </a:schemeClr>
          </a:lnRef>
          <a:fillRef idx="1">
            <a:schemeClr val="accent4">
              <a:hueOff val="10395692"/>
              <a:satOff val="-47968"/>
              <a:lumOff val="1765"/>
              <a:alphaOff val="0"/>
            </a:schemeClr>
          </a:fillRef>
          <a:effectRef idx="1">
            <a:schemeClr val="accent4">
              <a:hueOff val="10395692"/>
              <a:satOff val="-47968"/>
              <a:lumOff val="1765"/>
              <a:alphaOff val="0"/>
            </a:schemeClr>
          </a:effectRef>
          <a:fontRef idx="minor">
            <a:schemeClr val="lt1"/>
          </a:fontRef>
        </p:style>
      </p:sp>
      <p:sp>
        <p:nvSpPr>
          <p:cNvPr id="91" name="Oval 90">
            <a:extLst>
              <a:ext uri="{FF2B5EF4-FFF2-40B4-BE49-F238E27FC236}">
                <a16:creationId xmlns:a16="http://schemas.microsoft.com/office/drawing/2014/main" id="{366D1F9B-E719-5C43-B836-0F41A1E69529}"/>
              </a:ext>
            </a:extLst>
          </p:cNvPr>
          <p:cNvSpPr/>
          <p:nvPr/>
        </p:nvSpPr>
        <p:spPr>
          <a:xfrm>
            <a:off x="5397657" y="306329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92" name="Oval 91">
            <a:extLst>
              <a:ext uri="{FF2B5EF4-FFF2-40B4-BE49-F238E27FC236}">
                <a16:creationId xmlns:a16="http://schemas.microsoft.com/office/drawing/2014/main" id="{BF3DBAF8-6093-A740-8D6E-A4C8EED45557}"/>
              </a:ext>
            </a:extLst>
          </p:cNvPr>
          <p:cNvSpPr/>
          <p:nvPr/>
        </p:nvSpPr>
        <p:spPr>
          <a:xfrm>
            <a:off x="4861998" y="2723834"/>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93" name="Oval 92">
            <a:extLst>
              <a:ext uri="{FF2B5EF4-FFF2-40B4-BE49-F238E27FC236}">
                <a16:creationId xmlns:a16="http://schemas.microsoft.com/office/drawing/2014/main" id="{ED73E363-DB12-174E-B4FB-DBF04C042E99}"/>
              </a:ext>
            </a:extLst>
          </p:cNvPr>
          <p:cNvSpPr/>
          <p:nvPr/>
        </p:nvSpPr>
        <p:spPr>
          <a:xfrm>
            <a:off x="5173775" y="2189244"/>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94" name="Oval 93">
            <a:extLst>
              <a:ext uri="{FF2B5EF4-FFF2-40B4-BE49-F238E27FC236}">
                <a16:creationId xmlns:a16="http://schemas.microsoft.com/office/drawing/2014/main" id="{0AABA067-092D-4846-819F-69D88A674A67}"/>
              </a:ext>
            </a:extLst>
          </p:cNvPr>
          <p:cNvSpPr/>
          <p:nvPr/>
        </p:nvSpPr>
        <p:spPr>
          <a:xfrm>
            <a:off x="6289648" y="2968927"/>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95" name="Oval 94">
            <a:extLst>
              <a:ext uri="{FF2B5EF4-FFF2-40B4-BE49-F238E27FC236}">
                <a16:creationId xmlns:a16="http://schemas.microsoft.com/office/drawing/2014/main" id="{7ECFF7CC-FE69-6541-9BE9-7890DD38A47C}"/>
              </a:ext>
            </a:extLst>
          </p:cNvPr>
          <p:cNvSpPr/>
          <p:nvPr/>
        </p:nvSpPr>
        <p:spPr>
          <a:xfrm>
            <a:off x="6780538" y="2684113"/>
            <a:ext cx="417686" cy="417686"/>
          </a:xfrm>
          <a:prstGeom prst="ellipse">
            <a:avLst/>
          </a:prstGeom>
          <a:solidFill>
            <a:srgbClr val="EF483E"/>
          </a:solidFill>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100" name="Rectangle 99">
            <a:extLst>
              <a:ext uri="{FF2B5EF4-FFF2-40B4-BE49-F238E27FC236}">
                <a16:creationId xmlns:a16="http://schemas.microsoft.com/office/drawing/2014/main" id="{303B3BBE-429A-7D42-8D96-0DCC9614885B}"/>
              </a:ext>
            </a:extLst>
          </p:cNvPr>
          <p:cNvSpPr/>
          <p:nvPr/>
        </p:nvSpPr>
        <p:spPr>
          <a:xfrm>
            <a:off x="5073763" y="3116844"/>
            <a:ext cx="2044474" cy="143113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5" name="TextBox 104">
            <a:extLst>
              <a:ext uri="{FF2B5EF4-FFF2-40B4-BE49-F238E27FC236}">
                <a16:creationId xmlns:a16="http://schemas.microsoft.com/office/drawing/2014/main" id="{2C82D610-D67E-B747-8E28-47F880C41CB0}"/>
              </a:ext>
            </a:extLst>
          </p:cNvPr>
          <p:cNvSpPr txBox="1"/>
          <p:nvPr/>
        </p:nvSpPr>
        <p:spPr>
          <a:xfrm rot="686397">
            <a:off x="846947" y="2876498"/>
            <a:ext cx="732893" cy="369332"/>
          </a:xfrm>
          <a:prstGeom prst="rect">
            <a:avLst/>
          </a:prstGeom>
          <a:noFill/>
        </p:spPr>
        <p:txBody>
          <a:bodyPr wrap="none" rtlCol="0">
            <a:spAutoFit/>
          </a:bodyPr>
          <a:lstStyle/>
          <a:p>
            <a:r>
              <a:rPr lang="en-US" dirty="0">
                <a:solidFill>
                  <a:schemeClr val="bg1"/>
                </a:solidFill>
              </a:rPr>
              <a:t>Static</a:t>
            </a:r>
          </a:p>
        </p:txBody>
      </p:sp>
      <p:sp>
        <p:nvSpPr>
          <p:cNvPr id="106" name="TextBox 105">
            <a:extLst>
              <a:ext uri="{FF2B5EF4-FFF2-40B4-BE49-F238E27FC236}">
                <a16:creationId xmlns:a16="http://schemas.microsoft.com/office/drawing/2014/main" id="{55B14671-E0A8-5643-A154-DE726E188900}"/>
              </a:ext>
            </a:extLst>
          </p:cNvPr>
          <p:cNvSpPr txBox="1"/>
          <p:nvPr/>
        </p:nvSpPr>
        <p:spPr>
          <a:xfrm rot="20845121">
            <a:off x="6241695" y="3142057"/>
            <a:ext cx="1004699" cy="369332"/>
          </a:xfrm>
          <a:prstGeom prst="rect">
            <a:avLst/>
          </a:prstGeom>
          <a:noFill/>
        </p:spPr>
        <p:txBody>
          <a:bodyPr wrap="none" rtlCol="0">
            <a:spAutoFit/>
          </a:bodyPr>
          <a:lstStyle/>
          <a:p>
            <a:r>
              <a:rPr lang="en-US" dirty="0">
                <a:solidFill>
                  <a:schemeClr val="bg1"/>
                </a:solidFill>
              </a:rPr>
              <a:t>Analysis</a:t>
            </a:r>
          </a:p>
        </p:txBody>
      </p:sp>
      <p:sp>
        <p:nvSpPr>
          <p:cNvPr id="107" name="Chevron 106">
            <a:extLst>
              <a:ext uri="{FF2B5EF4-FFF2-40B4-BE49-F238E27FC236}">
                <a16:creationId xmlns:a16="http://schemas.microsoft.com/office/drawing/2014/main" id="{B56EB7A4-E657-3C45-9285-86B1E16ACA9A}"/>
              </a:ext>
            </a:extLst>
          </p:cNvPr>
          <p:cNvSpPr/>
          <p:nvPr/>
        </p:nvSpPr>
        <p:spPr>
          <a:xfrm rot="5400000">
            <a:off x="5727140" y="3162892"/>
            <a:ext cx="339153" cy="2369058"/>
          </a:xfrm>
          <a:prstGeom prst="chevron">
            <a:avLst>
              <a:gd name="adj" fmla="val 64584"/>
            </a:avLst>
          </a:prstGeom>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08" name="Oval 107">
            <a:extLst>
              <a:ext uri="{FF2B5EF4-FFF2-40B4-BE49-F238E27FC236}">
                <a16:creationId xmlns:a16="http://schemas.microsoft.com/office/drawing/2014/main" id="{6906D4C3-A520-7749-9481-7A2D773299EA}"/>
              </a:ext>
            </a:extLst>
          </p:cNvPr>
          <p:cNvSpPr/>
          <p:nvPr/>
        </p:nvSpPr>
        <p:spPr>
          <a:xfrm>
            <a:off x="4667036" y="3811848"/>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09" name="Oval 108">
            <a:extLst>
              <a:ext uri="{FF2B5EF4-FFF2-40B4-BE49-F238E27FC236}">
                <a16:creationId xmlns:a16="http://schemas.microsoft.com/office/drawing/2014/main" id="{FDA42326-B073-C04D-AAD8-A421897CBD0F}"/>
              </a:ext>
            </a:extLst>
          </p:cNvPr>
          <p:cNvSpPr/>
          <p:nvPr/>
        </p:nvSpPr>
        <p:spPr>
          <a:xfrm>
            <a:off x="4780739" y="3584442"/>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10" name="Oval 109">
            <a:extLst>
              <a:ext uri="{FF2B5EF4-FFF2-40B4-BE49-F238E27FC236}">
                <a16:creationId xmlns:a16="http://schemas.microsoft.com/office/drawing/2014/main" id="{6D169C1F-6AD5-4B44-8E25-0F4EABBA809D}"/>
              </a:ext>
            </a:extLst>
          </p:cNvPr>
          <p:cNvSpPr/>
          <p:nvPr/>
        </p:nvSpPr>
        <p:spPr>
          <a:xfrm>
            <a:off x="5053628" y="3629923"/>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112" name="Oval 111">
            <a:extLst>
              <a:ext uri="{FF2B5EF4-FFF2-40B4-BE49-F238E27FC236}">
                <a16:creationId xmlns:a16="http://schemas.microsoft.com/office/drawing/2014/main" id="{57CE14FE-A205-E84A-BD44-44B8131ED70B}"/>
              </a:ext>
            </a:extLst>
          </p:cNvPr>
          <p:cNvSpPr/>
          <p:nvPr/>
        </p:nvSpPr>
        <p:spPr>
          <a:xfrm>
            <a:off x="6269510" y="3637287"/>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113" name="Oval 112">
            <a:extLst>
              <a:ext uri="{FF2B5EF4-FFF2-40B4-BE49-F238E27FC236}">
                <a16:creationId xmlns:a16="http://schemas.microsoft.com/office/drawing/2014/main" id="{8CDD4D86-478F-BE40-A6A5-3586B2A4FADF}"/>
              </a:ext>
            </a:extLst>
          </p:cNvPr>
          <p:cNvSpPr/>
          <p:nvPr/>
        </p:nvSpPr>
        <p:spPr>
          <a:xfrm>
            <a:off x="6622735" y="4061996"/>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114" name="Oval 113">
            <a:extLst>
              <a:ext uri="{FF2B5EF4-FFF2-40B4-BE49-F238E27FC236}">
                <a16:creationId xmlns:a16="http://schemas.microsoft.com/office/drawing/2014/main" id="{2E881102-1211-A446-B8B0-4AC7EF7CC7F4}"/>
              </a:ext>
            </a:extLst>
          </p:cNvPr>
          <p:cNvSpPr/>
          <p:nvPr/>
        </p:nvSpPr>
        <p:spPr>
          <a:xfrm>
            <a:off x="5440219" y="3584442"/>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116" name="Oval 115">
            <a:extLst>
              <a:ext uri="{FF2B5EF4-FFF2-40B4-BE49-F238E27FC236}">
                <a16:creationId xmlns:a16="http://schemas.microsoft.com/office/drawing/2014/main" id="{D2A06BF1-6497-864A-B9B2-EB2E363F8A55}"/>
              </a:ext>
            </a:extLst>
          </p:cNvPr>
          <p:cNvSpPr/>
          <p:nvPr/>
        </p:nvSpPr>
        <p:spPr>
          <a:xfrm>
            <a:off x="4434525" y="4075735"/>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117" name="Oval 116">
            <a:extLst>
              <a:ext uri="{FF2B5EF4-FFF2-40B4-BE49-F238E27FC236}">
                <a16:creationId xmlns:a16="http://schemas.microsoft.com/office/drawing/2014/main" id="{6BDA3B76-EAA4-494C-8BDE-BEF47540EC9E}"/>
              </a:ext>
            </a:extLst>
          </p:cNvPr>
          <p:cNvSpPr/>
          <p:nvPr/>
        </p:nvSpPr>
        <p:spPr>
          <a:xfrm>
            <a:off x="4909134" y="4203361"/>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120" name="Oval 119">
            <a:extLst>
              <a:ext uri="{FF2B5EF4-FFF2-40B4-BE49-F238E27FC236}">
                <a16:creationId xmlns:a16="http://schemas.microsoft.com/office/drawing/2014/main" id="{606331F3-8543-584F-BF88-0D98868CD15A}"/>
              </a:ext>
            </a:extLst>
          </p:cNvPr>
          <p:cNvSpPr/>
          <p:nvPr/>
        </p:nvSpPr>
        <p:spPr>
          <a:xfrm>
            <a:off x="5882892" y="3874272"/>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122" name="Oval 121">
            <a:extLst>
              <a:ext uri="{FF2B5EF4-FFF2-40B4-BE49-F238E27FC236}">
                <a16:creationId xmlns:a16="http://schemas.microsoft.com/office/drawing/2014/main" id="{24BC1B47-F0B9-9A42-9A5E-032465486420}"/>
              </a:ext>
            </a:extLst>
          </p:cNvPr>
          <p:cNvSpPr/>
          <p:nvPr/>
        </p:nvSpPr>
        <p:spPr>
          <a:xfrm>
            <a:off x="7136887" y="3865021"/>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124" name="Oval 123">
            <a:extLst>
              <a:ext uri="{FF2B5EF4-FFF2-40B4-BE49-F238E27FC236}">
                <a16:creationId xmlns:a16="http://schemas.microsoft.com/office/drawing/2014/main" id="{3840ADFC-F807-3042-8CED-E17ADE43F2E8}"/>
              </a:ext>
            </a:extLst>
          </p:cNvPr>
          <p:cNvSpPr/>
          <p:nvPr/>
        </p:nvSpPr>
        <p:spPr>
          <a:xfrm>
            <a:off x="4780739" y="4149216"/>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25" name="Oval 124">
            <a:extLst>
              <a:ext uri="{FF2B5EF4-FFF2-40B4-BE49-F238E27FC236}">
                <a16:creationId xmlns:a16="http://schemas.microsoft.com/office/drawing/2014/main" id="{DDF674B4-7B75-6246-B4F1-A9AB169D64D4}"/>
              </a:ext>
            </a:extLst>
          </p:cNvPr>
          <p:cNvSpPr/>
          <p:nvPr/>
        </p:nvSpPr>
        <p:spPr>
          <a:xfrm>
            <a:off x="5968924" y="3804541"/>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126" name="Oval 125">
            <a:extLst>
              <a:ext uri="{FF2B5EF4-FFF2-40B4-BE49-F238E27FC236}">
                <a16:creationId xmlns:a16="http://schemas.microsoft.com/office/drawing/2014/main" id="{78D98E94-602A-EB4A-B592-A42CB8D2AC08}"/>
              </a:ext>
            </a:extLst>
          </p:cNvPr>
          <p:cNvSpPr/>
          <p:nvPr/>
        </p:nvSpPr>
        <p:spPr>
          <a:xfrm>
            <a:off x="5281035" y="3944549"/>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127" name="Oval 126">
            <a:extLst>
              <a:ext uri="{FF2B5EF4-FFF2-40B4-BE49-F238E27FC236}">
                <a16:creationId xmlns:a16="http://schemas.microsoft.com/office/drawing/2014/main" id="{76AD43B7-38B6-D94B-A123-82E5E310F5F1}"/>
              </a:ext>
            </a:extLst>
          </p:cNvPr>
          <p:cNvSpPr/>
          <p:nvPr/>
        </p:nvSpPr>
        <p:spPr>
          <a:xfrm>
            <a:off x="6167921" y="4126475"/>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129" name="Oval 128">
            <a:extLst>
              <a:ext uri="{FF2B5EF4-FFF2-40B4-BE49-F238E27FC236}">
                <a16:creationId xmlns:a16="http://schemas.microsoft.com/office/drawing/2014/main" id="{A570F8DB-D437-474F-8B62-9B314FF1D96A}"/>
              </a:ext>
            </a:extLst>
          </p:cNvPr>
          <p:cNvSpPr/>
          <p:nvPr/>
        </p:nvSpPr>
        <p:spPr>
          <a:xfrm>
            <a:off x="7227850" y="3793056"/>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131" name="Oval 130">
            <a:extLst>
              <a:ext uri="{FF2B5EF4-FFF2-40B4-BE49-F238E27FC236}">
                <a16:creationId xmlns:a16="http://schemas.microsoft.com/office/drawing/2014/main" id="{2F65EE53-57B0-0940-92B5-69CBAEF6E43A}"/>
              </a:ext>
            </a:extLst>
          </p:cNvPr>
          <p:cNvSpPr/>
          <p:nvPr/>
        </p:nvSpPr>
        <p:spPr>
          <a:xfrm>
            <a:off x="5269954" y="3934811"/>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132" name="Oval 131">
            <a:extLst>
              <a:ext uri="{FF2B5EF4-FFF2-40B4-BE49-F238E27FC236}">
                <a16:creationId xmlns:a16="http://schemas.microsoft.com/office/drawing/2014/main" id="{44AB9122-52F8-6749-9EFE-E7ED150B260E}"/>
              </a:ext>
            </a:extLst>
          </p:cNvPr>
          <p:cNvSpPr/>
          <p:nvPr/>
        </p:nvSpPr>
        <p:spPr>
          <a:xfrm>
            <a:off x="5500453" y="4017920"/>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135" name="Oval 134">
            <a:extLst>
              <a:ext uri="{FF2B5EF4-FFF2-40B4-BE49-F238E27FC236}">
                <a16:creationId xmlns:a16="http://schemas.microsoft.com/office/drawing/2014/main" id="{14597802-29FB-F940-A203-389C9592026D}"/>
              </a:ext>
            </a:extLst>
          </p:cNvPr>
          <p:cNvSpPr/>
          <p:nvPr/>
        </p:nvSpPr>
        <p:spPr>
          <a:xfrm>
            <a:off x="6234675" y="4014562"/>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137" name="Oval 136">
            <a:extLst>
              <a:ext uri="{FF2B5EF4-FFF2-40B4-BE49-F238E27FC236}">
                <a16:creationId xmlns:a16="http://schemas.microsoft.com/office/drawing/2014/main" id="{151A179C-2ECC-8445-AC67-73AB31B5B4A4}"/>
              </a:ext>
            </a:extLst>
          </p:cNvPr>
          <p:cNvSpPr/>
          <p:nvPr/>
        </p:nvSpPr>
        <p:spPr>
          <a:xfrm>
            <a:off x="4377065" y="3484573"/>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138" name="Oval 137">
            <a:extLst>
              <a:ext uri="{FF2B5EF4-FFF2-40B4-BE49-F238E27FC236}">
                <a16:creationId xmlns:a16="http://schemas.microsoft.com/office/drawing/2014/main" id="{718F33F3-36A4-CE46-9059-9E746CD0DA7F}"/>
              </a:ext>
            </a:extLst>
          </p:cNvPr>
          <p:cNvSpPr/>
          <p:nvPr/>
        </p:nvSpPr>
        <p:spPr>
          <a:xfrm>
            <a:off x="7163571" y="3406107"/>
            <a:ext cx="255252" cy="255252"/>
          </a:xfrm>
          <a:prstGeom prst="ellipse">
            <a:avLst/>
          </a:prstGeom>
          <a:solidFill>
            <a:srgbClr val="EF483E"/>
          </a:solidFill>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139" name="Oval 138">
            <a:extLst>
              <a:ext uri="{FF2B5EF4-FFF2-40B4-BE49-F238E27FC236}">
                <a16:creationId xmlns:a16="http://schemas.microsoft.com/office/drawing/2014/main" id="{A845D381-9B7F-FB4F-84B5-9EF580260796}"/>
              </a:ext>
            </a:extLst>
          </p:cNvPr>
          <p:cNvSpPr/>
          <p:nvPr/>
        </p:nvSpPr>
        <p:spPr>
          <a:xfrm>
            <a:off x="6312053" y="374909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40" name="Oval 139">
            <a:extLst>
              <a:ext uri="{FF2B5EF4-FFF2-40B4-BE49-F238E27FC236}">
                <a16:creationId xmlns:a16="http://schemas.microsoft.com/office/drawing/2014/main" id="{7BC5CE04-248D-E344-849F-DD2123172F3E}"/>
              </a:ext>
            </a:extLst>
          </p:cNvPr>
          <p:cNvSpPr/>
          <p:nvPr/>
        </p:nvSpPr>
        <p:spPr>
          <a:xfrm>
            <a:off x="6312053" y="448868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41" name="Oval 140">
            <a:extLst>
              <a:ext uri="{FF2B5EF4-FFF2-40B4-BE49-F238E27FC236}">
                <a16:creationId xmlns:a16="http://schemas.microsoft.com/office/drawing/2014/main" id="{AAA0AE2F-E6DB-DC47-8D5C-DD185C3FA001}"/>
              </a:ext>
            </a:extLst>
          </p:cNvPr>
          <p:cNvSpPr/>
          <p:nvPr/>
        </p:nvSpPr>
        <p:spPr>
          <a:xfrm>
            <a:off x="6425756" y="408646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43" name="Oval 142">
            <a:extLst>
              <a:ext uri="{FF2B5EF4-FFF2-40B4-BE49-F238E27FC236}">
                <a16:creationId xmlns:a16="http://schemas.microsoft.com/office/drawing/2014/main" id="{C32AF66E-BA0B-A549-8E09-4470806A481F}"/>
              </a:ext>
            </a:extLst>
          </p:cNvPr>
          <p:cNvSpPr/>
          <p:nvPr/>
        </p:nvSpPr>
        <p:spPr>
          <a:xfrm>
            <a:off x="4182944" y="355635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45" name="Oval 144">
            <a:extLst>
              <a:ext uri="{FF2B5EF4-FFF2-40B4-BE49-F238E27FC236}">
                <a16:creationId xmlns:a16="http://schemas.microsoft.com/office/drawing/2014/main" id="{55A67F24-934F-C04F-854A-BDF1338D3891}"/>
              </a:ext>
            </a:extLst>
          </p:cNvPr>
          <p:cNvSpPr/>
          <p:nvPr/>
        </p:nvSpPr>
        <p:spPr>
          <a:xfrm>
            <a:off x="4296647" y="3893723"/>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46" name="Oval 145">
            <a:extLst>
              <a:ext uri="{FF2B5EF4-FFF2-40B4-BE49-F238E27FC236}">
                <a16:creationId xmlns:a16="http://schemas.microsoft.com/office/drawing/2014/main" id="{A190CCFF-CD09-ED45-BB10-194AFCA28B6F}"/>
              </a:ext>
            </a:extLst>
          </p:cNvPr>
          <p:cNvSpPr/>
          <p:nvPr/>
        </p:nvSpPr>
        <p:spPr>
          <a:xfrm>
            <a:off x="5212764" y="4081906"/>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147" name="Oval 146">
            <a:extLst>
              <a:ext uri="{FF2B5EF4-FFF2-40B4-BE49-F238E27FC236}">
                <a16:creationId xmlns:a16="http://schemas.microsoft.com/office/drawing/2014/main" id="{6A20C425-F670-D740-BE1D-7CD7277BF16F}"/>
              </a:ext>
            </a:extLst>
          </p:cNvPr>
          <p:cNvSpPr/>
          <p:nvPr/>
        </p:nvSpPr>
        <p:spPr>
          <a:xfrm>
            <a:off x="5406621" y="363703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48" name="Oval 147">
            <a:extLst>
              <a:ext uri="{FF2B5EF4-FFF2-40B4-BE49-F238E27FC236}">
                <a16:creationId xmlns:a16="http://schemas.microsoft.com/office/drawing/2014/main" id="{E95F8FAD-AEF6-5648-910B-28B6FDE4E2AE}"/>
              </a:ext>
            </a:extLst>
          </p:cNvPr>
          <p:cNvSpPr/>
          <p:nvPr/>
        </p:nvSpPr>
        <p:spPr>
          <a:xfrm>
            <a:off x="5406621" y="420181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49" name="Oval 148">
            <a:extLst>
              <a:ext uri="{FF2B5EF4-FFF2-40B4-BE49-F238E27FC236}">
                <a16:creationId xmlns:a16="http://schemas.microsoft.com/office/drawing/2014/main" id="{427C7CC5-C261-7A43-B8EF-4377B25BF502}"/>
              </a:ext>
            </a:extLst>
          </p:cNvPr>
          <p:cNvSpPr/>
          <p:nvPr/>
        </p:nvSpPr>
        <p:spPr>
          <a:xfrm>
            <a:off x="5520324" y="3974405"/>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51" name="Oval 150">
            <a:extLst>
              <a:ext uri="{FF2B5EF4-FFF2-40B4-BE49-F238E27FC236}">
                <a16:creationId xmlns:a16="http://schemas.microsoft.com/office/drawing/2014/main" id="{540E73AA-77E3-4A4F-83CD-11029B2E72F2}"/>
              </a:ext>
            </a:extLst>
          </p:cNvPr>
          <p:cNvSpPr/>
          <p:nvPr/>
        </p:nvSpPr>
        <p:spPr>
          <a:xfrm>
            <a:off x="6872345" y="370427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53" name="Oval 152">
            <a:extLst>
              <a:ext uri="{FF2B5EF4-FFF2-40B4-BE49-F238E27FC236}">
                <a16:creationId xmlns:a16="http://schemas.microsoft.com/office/drawing/2014/main" id="{807D4814-01D3-BF4D-B76C-76ED4CBF445A}"/>
              </a:ext>
            </a:extLst>
          </p:cNvPr>
          <p:cNvSpPr/>
          <p:nvPr/>
        </p:nvSpPr>
        <p:spPr>
          <a:xfrm>
            <a:off x="6986048" y="404164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56" name="Oval 155">
            <a:extLst>
              <a:ext uri="{FF2B5EF4-FFF2-40B4-BE49-F238E27FC236}">
                <a16:creationId xmlns:a16="http://schemas.microsoft.com/office/drawing/2014/main" id="{FA658FD1-271E-A141-B715-588EE9ACD5B7}"/>
              </a:ext>
            </a:extLst>
          </p:cNvPr>
          <p:cNvSpPr/>
          <p:nvPr/>
        </p:nvSpPr>
        <p:spPr>
          <a:xfrm>
            <a:off x="6638207" y="4179753"/>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157" name="Oval 156">
            <a:extLst>
              <a:ext uri="{FF2B5EF4-FFF2-40B4-BE49-F238E27FC236}">
                <a16:creationId xmlns:a16="http://schemas.microsoft.com/office/drawing/2014/main" id="{DAA7D953-E446-6A43-BF2E-FD0EAAFA178A}"/>
              </a:ext>
            </a:extLst>
          </p:cNvPr>
          <p:cNvSpPr/>
          <p:nvPr/>
        </p:nvSpPr>
        <p:spPr>
          <a:xfrm>
            <a:off x="7090258" y="3787939"/>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158" name="Oval 157">
            <a:extLst>
              <a:ext uri="{FF2B5EF4-FFF2-40B4-BE49-F238E27FC236}">
                <a16:creationId xmlns:a16="http://schemas.microsoft.com/office/drawing/2014/main" id="{CD6DD361-8C74-F942-A1DB-7F9F7A74202C}"/>
              </a:ext>
            </a:extLst>
          </p:cNvPr>
          <p:cNvSpPr/>
          <p:nvPr/>
        </p:nvSpPr>
        <p:spPr>
          <a:xfrm>
            <a:off x="6464453" y="3847708"/>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59" name="Oval 158">
            <a:extLst>
              <a:ext uri="{FF2B5EF4-FFF2-40B4-BE49-F238E27FC236}">
                <a16:creationId xmlns:a16="http://schemas.microsoft.com/office/drawing/2014/main" id="{32098901-86C8-964B-9182-42A50B674ACE}"/>
              </a:ext>
            </a:extLst>
          </p:cNvPr>
          <p:cNvSpPr/>
          <p:nvPr/>
        </p:nvSpPr>
        <p:spPr>
          <a:xfrm>
            <a:off x="7461466" y="3818139"/>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161" name="Oval 160">
            <a:extLst>
              <a:ext uri="{FF2B5EF4-FFF2-40B4-BE49-F238E27FC236}">
                <a16:creationId xmlns:a16="http://schemas.microsoft.com/office/drawing/2014/main" id="{1D7FFCE9-5563-6A45-9C05-FC98B559ABC3}"/>
              </a:ext>
            </a:extLst>
          </p:cNvPr>
          <p:cNvSpPr/>
          <p:nvPr/>
        </p:nvSpPr>
        <p:spPr>
          <a:xfrm>
            <a:off x="7024745" y="380288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62" name="Oval 161">
            <a:extLst>
              <a:ext uri="{FF2B5EF4-FFF2-40B4-BE49-F238E27FC236}">
                <a16:creationId xmlns:a16="http://schemas.microsoft.com/office/drawing/2014/main" id="{863861BE-9C95-3346-9A01-DDF6190564B4}"/>
              </a:ext>
            </a:extLst>
          </p:cNvPr>
          <p:cNvSpPr/>
          <p:nvPr/>
        </p:nvSpPr>
        <p:spPr>
          <a:xfrm>
            <a:off x="4231231" y="3788498"/>
            <a:ext cx="371276" cy="371276"/>
          </a:xfrm>
          <a:prstGeom prst="ellipse">
            <a:avLst/>
          </a:prstGeom>
          <a:solidFill>
            <a:srgbClr val="EF483E"/>
          </a:solidFill>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164" name="Oval 163">
            <a:extLst>
              <a:ext uri="{FF2B5EF4-FFF2-40B4-BE49-F238E27FC236}">
                <a16:creationId xmlns:a16="http://schemas.microsoft.com/office/drawing/2014/main" id="{DEEA4539-3804-B549-9E38-FD88842150F6}"/>
              </a:ext>
            </a:extLst>
          </p:cNvPr>
          <p:cNvSpPr/>
          <p:nvPr/>
        </p:nvSpPr>
        <p:spPr>
          <a:xfrm>
            <a:off x="4335344" y="354739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65" name="Oval 164">
            <a:extLst>
              <a:ext uri="{FF2B5EF4-FFF2-40B4-BE49-F238E27FC236}">
                <a16:creationId xmlns:a16="http://schemas.microsoft.com/office/drawing/2014/main" id="{B7C6397A-9B89-FD4A-99A4-CC3AED03DA67}"/>
              </a:ext>
            </a:extLst>
          </p:cNvPr>
          <p:cNvSpPr/>
          <p:nvPr/>
        </p:nvSpPr>
        <p:spPr>
          <a:xfrm>
            <a:off x="4102833" y="3811278"/>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166" name="Oval 165">
            <a:extLst>
              <a:ext uri="{FF2B5EF4-FFF2-40B4-BE49-F238E27FC236}">
                <a16:creationId xmlns:a16="http://schemas.microsoft.com/office/drawing/2014/main" id="{B5A42E50-7D9F-3145-9E5B-1242FDC67603}"/>
              </a:ext>
            </a:extLst>
          </p:cNvPr>
          <p:cNvSpPr/>
          <p:nvPr/>
        </p:nvSpPr>
        <p:spPr>
          <a:xfrm>
            <a:off x="4591336" y="3643010"/>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167" name="Oval 166">
            <a:extLst>
              <a:ext uri="{FF2B5EF4-FFF2-40B4-BE49-F238E27FC236}">
                <a16:creationId xmlns:a16="http://schemas.microsoft.com/office/drawing/2014/main" id="{34BF0980-7C98-C74E-B301-2B6AAB56D9F3}"/>
              </a:ext>
            </a:extLst>
          </p:cNvPr>
          <p:cNvSpPr/>
          <p:nvPr/>
        </p:nvSpPr>
        <p:spPr>
          <a:xfrm>
            <a:off x="4600128" y="4301715"/>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168" name="Oval 167">
            <a:extLst>
              <a:ext uri="{FF2B5EF4-FFF2-40B4-BE49-F238E27FC236}">
                <a16:creationId xmlns:a16="http://schemas.microsoft.com/office/drawing/2014/main" id="{8102281D-D0E0-F54C-9096-C7F76C7B7764}"/>
              </a:ext>
            </a:extLst>
          </p:cNvPr>
          <p:cNvSpPr/>
          <p:nvPr/>
        </p:nvSpPr>
        <p:spPr>
          <a:xfrm>
            <a:off x="4335344" y="411216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69" name="Oval 168">
            <a:extLst>
              <a:ext uri="{FF2B5EF4-FFF2-40B4-BE49-F238E27FC236}">
                <a16:creationId xmlns:a16="http://schemas.microsoft.com/office/drawing/2014/main" id="{BF0AFDDD-E42E-B242-ABD1-CE7F3E9CCE58}"/>
              </a:ext>
            </a:extLst>
          </p:cNvPr>
          <p:cNvSpPr/>
          <p:nvPr/>
        </p:nvSpPr>
        <p:spPr>
          <a:xfrm>
            <a:off x="4449047" y="3884759"/>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70" name="Oval 169">
            <a:extLst>
              <a:ext uri="{FF2B5EF4-FFF2-40B4-BE49-F238E27FC236}">
                <a16:creationId xmlns:a16="http://schemas.microsoft.com/office/drawing/2014/main" id="{A8C5B841-7BB1-C447-AA32-23F304CC5CD5}"/>
              </a:ext>
            </a:extLst>
          </p:cNvPr>
          <p:cNvSpPr/>
          <p:nvPr/>
        </p:nvSpPr>
        <p:spPr>
          <a:xfrm>
            <a:off x="4949343" y="3680092"/>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171" name="Oval 170">
            <a:extLst>
              <a:ext uri="{FF2B5EF4-FFF2-40B4-BE49-F238E27FC236}">
                <a16:creationId xmlns:a16="http://schemas.microsoft.com/office/drawing/2014/main" id="{12B171CB-0AEB-4D4A-897D-258DF7073012}"/>
              </a:ext>
            </a:extLst>
          </p:cNvPr>
          <p:cNvSpPr/>
          <p:nvPr/>
        </p:nvSpPr>
        <p:spPr>
          <a:xfrm>
            <a:off x="4938262" y="3670354"/>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173" name="Oval 172">
            <a:extLst>
              <a:ext uri="{FF2B5EF4-FFF2-40B4-BE49-F238E27FC236}">
                <a16:creationId xmlns:a16="http://schemas.microsoft.com/office/drawing/2014/main" id="{F4D925DE-2A89-7842-BF78-31F8B98E117C}"/>
              </a:ext>
            </a:extLst>
          </p:cNvPr>
          <p:cNvSpPr/>
          <p:nvPr/>
        </p:nvSpPr>
        <p:spPr>
          <a:xfrm>
            <a:off x="5780300" y="4180593"/>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75" name="Oval 174">
            <a:extLst>
              <a:ext uri="{FF2B5EF4-FFF2-40B4-BE49-F238E27FC236}">
                <a16:creationId xmlns:a16="http://schemas.microsoft.com/office/drawing/2014/main" id="{C40101A5-4548-4146-A309-197209DA7B3E}"/>
              </a:ext>
            </a:extLst>
          </p:cNvPr>
          <p:cNvSpPr/>
          <p:nvPr/>
        </p:nvSpPr>
        <p:spPr>
          <a:xfrm>
            <a:off x="5074929" y="393735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76" name="Oval 175">
            <a:extLst>
              <a:ext uri="{FF2B5EF4-FFF2-40B4-BE49-F238E27FC236}">
                <a16:creationId xmlns:a16="http://schemas.microsoft.com/office/drawing/2014/main" id="{93D847D8-CEF3-1D42-AB9C-859354DC5072}"/>
              </a:ext>
            </a:extLst>
          </p:cNvPr>
          <p:cNvSpPr/>
          <p:nvPr/>
        </p:nvSpPr>
        <p:spPr>
          <a:xfrm>
            <a:off x="6997857" y="343981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77" name="Oval 176">
            <a:extLst>
              <a:ext uri="{FF2B5EF4-FFF2-40B4-BE49-F238E27FC236}">
                <a16:creationId xmlns:a16="http://schemas.microsoft.com/office/drawing/2014/main" id="{A786C6FF-D4E5-1949-B39B-0B01346E1FB8}"/>
              </a:ext>
            </a:extLst>
          </p:cNvPr>
          <p:cNvSpPr/>
          <p:nvPr/>
        </p:nvSpPr>
        <p:spPr>
          <a:xfrm>
            <a:off x="6765346" y="3703702"/>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178" name="Oval 177">
            <a:extLst>
              <a:ext uri="{FF2B5EF4-FFF2-40B4-BE49-F238E27FC236}">
                <a16:creationId xmlns:a16="http://schemas.microsoft.com/office/drawing/2014/main" id="{5FCCA4D7-E881-2A4E-813E-39C3356EF475}"/>
              </a:ext>
            </a:extLst>
          </p:cNvPr>
          <p:cNvSpPr/>
          <p:nvPr/>
        </p:nvSpPr>
        <p:spPr>
          <a:xfrm>
            <a:off x="7253849" y="3535434"/>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179" name="Oval 178">
            <a:extLst>
              <a:ext uri="{FF2B5EF4-FFF2-40B4-BE49-F238E27FC236}">
                <a16:creationId xmlns:a16="http://schemas.microsoft.com/office/drawing/2014/main" id="{66A0FB9E-006E-3D40-9138-A6BB28568AAB}"/>
              </a:ext>
            </a:extLst>
          </p:cNvPr>
          <p:cNvSpPr/>
          <p:nvPr/>
        </p:nvSpPr>
        <p:spPr>
          <a:xfrm>
            <a:off x="7234793" y="4033120"/>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180" name="Oval 179">
            <a:extLst>
              <a:ext uri="{FF2B5EF4-FFF2-40B4-BE49-F238E27FC236}">
                <a16:creationId xmlns:a16="http://schemas.microsoft.com/office/drawing/2014/main" id="{C2D26272-C3F5-6B42-8E2B-DE20779B31B7}"/>
              </a:ext>
            </a:extLst>
          </p:cNvPr>
          <p:cNvSpPr/>
          <p:nvPr/>
        </p:nvSpPr>
        <p:spPr>
          <a:xfrm>
            <a:off x="6997857" y="4367658"/>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81" name="Oval 180">
            <a:extLst>
              <a:ext uri="{FF2B5EF4-FFF2-40B4-BE49-F238E27FC236}">
                <a16:creationId xmlns:a16="http://schemas.microsoft.com/office/drawing/2014/main" id="{C2C04E5C-967E-A44C-B140-1A5B5DBFE337}"/>
              </a:ext>
            </a:extLst>
          </p:cNvPr>
          <p:cNvSpPr/>
          <p:nvPr/>
        </p:nvSpPr>
        <p:spPr>
          <a:xfrm>
            <a:off x="7111560" y="3777183"/>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82" name="Oval 181">
            <a:extLst>
              <a:ext uri="{FF2B5EF4-FFF2-40B4-BE49-F238E27FC236}">
                <a16:creationId xmlns:a16="http://schemas.microsoft.com/office/drawing/2014/main" id="{474FFC0C-61FD-6B4A-8729-B313DC6286B8}"/>
              </a:ext>
            </a:extLst>
          </p:cNvPr>
          <p:cNvSpPr/>
          <p:nvPr/>
        </p:nvSpPr>
        <p:spPr>
          <a:xfrm>
            <a:off x="7611856" y="3572516"/>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183" name="Oval 182">
            <a:extLst>
              <a:ext uri="{FF2B5EF4-FFF2-40B4-BE49-F238E27FC236}">
                <a16:creationId xmlns:a16="http://schemas.microsoft.com/office/drawing/2014/main" id="{A26F2714-76A1-6549-87D0-DB5781BABC9B}"/>
              </a:ext>
            </a:extLst>
          </p:cNvPr>
          <p:cNvSpPr/>
          <p:nvPr/>
        </p:nvSpPr>
        <p:spPr>
          <a:xfrm>
            <a:off x="7600775" y="3562778"/>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184" name="Oval 183">
            <a:extLst>
              <a:ext uri="{FF2B5EF4-FFF2-40B4-BE49-F238E27FC236}">
                <a16:creationId xmlns:a16="http://schemas.microsoft.com/office/drawing/2014/main" id="{7B14F081-88E8-2B4F-9377-8E8DD56B7800}"/>
              </a:ext>
            </a:extLst>
          </p:cNvPr>
          <p:cNvSpPr/>
          <p:nvPr/>
        </p:nvSpPr>
        <p:spPr>
          <a:xfrm>
            <a:off x="6513765" y="3749096"/>
            <a:ext cx="162433" cy="162433"/>
          </a:xfrm>
          <a:prstGeom prst="ellipse">
            <a:avLst/>
          </a:prstGeom>
          <a:solidFill>
            <a:srgbClr val="EF483E"/>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85" name="Oval 184">
            <a:extLst>
              <a:ext uri="{FF2B5EF4-FFF2-40B4-BE49-F238E27FC236}">
                <a16:creationId xmlns:a16="http://schemas.microsoft.com/office/drawing/2014/main" id="{73661937-1E82-2044-85CA-850C77C4F50C}"/>
              </a:ext>
            </a:extLst>
          </p:cNvPr>
          <p:cNvSpPr/>
          <p:nvPr/>
        </p:nvSpPr>
        <p:spPr>
          <a:xfrm>
            <a:off x="6627468" y="352169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92" name="Oval 191">
            <a:extLst>
              <a:ext uri="{FF2B5EF4-FFF2-40B4-BE49-F238E27FC236}">
                <a16:creationId xmlns:a16="http://schemas.microsoft.com/office/drawing/2014/main" id="{38103DCA-C3CF-9043-91D2-35E984A79A81}"/>
              </a:ext>
            </a:extLst>
          </p:cNvPr>
          <p:cNvSpPr/>
          <p:nvPr/>
        </p:nvSpPr>
        <p:spPr>
          <a:xfrm>
            <a:off x="5649222" y="3984432"/>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195" name="Oval 194">
            <a:extLst>
              <a:ext uri="{FF2B5EF4-FFF2-40B4-BE49-F238E27FC236}">
                <a16:creationId xmlns:a16="http://schemas.microsoft.com/office/drawing/2014/main" id="{76D7D6DF-1EAB-A744-9B64-0D6FC0D3F4D9}"/>
              </a:ext>
            </a:extLst>
          </p:cNvPr>
          <p:cNvSpPr/>
          <p:nvPr/>
        </p:nvSpPr>
        <p:spPr>
          <a:xfrm>
            <a:off x="4667036" y="239991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96" name="Oval 195">
            <a:extLst>
              <a:ext uri="{FF2B5EF4-FFF2-40B4-BE49-F238E27FC236}">
                <a16:creationId xmlns:a16="http://schemas.microsoft.com/office/drawing/2014/main" id="{7A4A183C-DF80-D24C-8DA6-7E16B4BD426F}"/>
              </a:ext>
            </a:extLst>
          </p:cNvPr>
          <p:cNvSpPr/>
          <p:nvPr/>
        </p:nvSpPr>
        <p:spPr>
          <a:xfrm>
            <a:off x="4780739" y="2172507"/>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197" name="Oval 196">
            <a:extLst>
              <a:ext uri="{FF2B5EF4-FFF2-40B4-BE49-F238E27FC236}">
                <a16:creationId xmlns:a16="http://schemas.microsoft.com/office/drawing/2014/main" id="{64F8D842-36CB-FA42-8337-83E73A600655}"/>
              </a:ext>
            </a:extLst>
          </p:cNvPr>
          <p:cNvSpPr/>
          <p:nvPr/>
        </p:nvSpPr>
        <p:spPr>
          <a:xfrm>
            <a:off x="5053628" y="2217988"/>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198" name="Oval 197">
            <a:extLst>
              <a:ext uri="{FF2B5EF4-FFF2-40B4-BE49-F238E27FC236}">
                <a16:creationId xmlns:a16="http://schemas.microsoft.com/office/drawing/2014/main" id="{16060E21-C3F7-7240-B6E6-D8833B2EA4DE}"/>
              </a:ext>
            </a:extLst>
          </p:cNvPr>
          <p:cNvSpPr/>
          <p:nvPr/>
        </p:nvSpPr>
        <p:spPr>
          <a:xfrm>
            <a:off x="5841298" y="2015689"/>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199" name="Oval 198">
            <a:extLst>
              <a:ext uri="{FF2B5EF4-FFF2-40B4-BE49-F238E27FC236}">
                <a16:creationId xmlns:a16="http://schemas.microsoft.com/office/drawing/2014/main" id="{0C6723FA-8061-4F4C-99B5-2E5716FE40BA}"/>
              </a:ext>
            </a:extLst>
          </p:cNvPr>
          <p:cNvSpPr/>
          <p:nvPr/>
        </p:nvSpPr>
        <p:spPr>
          <a:xfrm>
            <a:off x="6269510" y="2225352"/>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200" name="Oval 199">
            <a:extLst>
              <a:ext uri="{FF2B5EF4-FFF2-40B4-BE49-F238E27FC236}">
                <a16:creationId xmlns:a16="http://schemas.microsoft.com/office/drawing/2014/main" id="{B411380B-3933-C547-8EC0-77AE31A46C2E}"/>
              </a:ext>
            </a:extLst>
          </p:cNvPr>
          <p:cNvSpPr/>
          <p:nvPr/>
        </p:nvSpPr>
        <p:spPr>
          <a:xfrm>
            <a:off x="6622735" y="2650061"/>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201" name="Oval 200">
            <a:extLst>
              <a:ext uri="{FF2B5EF4-FFF2-40B4-BE49-F238E27FC236}">
                <a16:creationId xmlns:a16="http://schemas.microsoft.com/office/drawing/2014/main" id="{94956560-DB34-504A-8070-A96136346EE1}"/>
              </a:ext>
            </a:extLst>
          </p:cNvPr>
          <p:cNvSpPr/>
          <p:nvPr/>
        </p:nvSpPr>
        <p:spPr>
          <a:xfrm>
            <a:off x="5440219" y="2172507"/>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202" name="Oval 201">
            <a:extLst>
              <a:ext uri="{FF2B5EF4-FFF2-40B4-BE49-F238E27FC236}">
                <a16:creationId xmlns:a16="http://schemas.microsoft.com/office/drawing/2014/main" id="{2EEAAC9E-3AAC-9244-8061-C9F7798DFE12}"/>
              </a:ext>
            </a:extLst>
          </p:cNvPr>
          <p:cNvSpPr/>
          <p:nvPr/>
        </p:nvSpPr>
        <p:spPr>
          <a:xfrm>
            <a:off x="4553333" y="3036653"/>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203" name="Oval 202">
            <a:extLst>
              <a:ext uri="{FF2B5EF4-FFF2-40B4-BE49-F238E27FC236}">
                <a16:creationId xmlns:a16="http://schemas.microsoft.com/office/drawing/2014/main" id="{99CDD096-32F6-A741-AE44-FF2D00F612EE}"/>
              </a:ext>
            </a:extLst>
          </p:cNvPr>
          <p:cNvSpPr/>
          <p:nvPr/>
        </p:nvSpPr>
        <p:spPr>
          <a:xfrm>
            <a:off x="4434525" y="2663800"/>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204" name="Oval 203">
            <a:extLst>
              <a:ext uri="{FF2B5EF4-FFF2-40B4-BE49-F238E27FC236}">
                <a16:creationId xmlns:a16="http://schemas.microsoft.com/office/drawing/2014/main" id="{38BEE3D7-79F3-414B-A706-81EF16B4F8A1}"/>
              </a:ext>
            </a:extLst>
          </p:cNvPr>
          <p:cNvSpPr/>
          <p:nvPr/>
        </p:nvSpPr>
        <p:spPr>
          <a:xfrm>
            <a:off x="4923028" y="2495532"/>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205" name="Oval 204">
            <a:extLst>
              <a:ext uri="{FF2B5EF4-FFF2-40B4-BE49-F238E27FC236}">
                <a16:creationId xmlns:a16="http://schemas.microsoft.com/office/drawing/2014/main" id="{7B42F316-25D1-9E47-87CF-66D33A24D3E0}"/>
              </a:ext>
            </a:extLst>
          </p:cNvPr>
          <p:cNvSpPr/>
          <p:nvPr/>
        </p:nvSpPr>
        <p:spPr>
          <a:xfrm>
            <a:off x="4903972" y="2993218"/>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206" name="Oval 205">
            <a:extLst>
              <a:ext uri="{FF2B5EF4-FFF2-40B4-BE49-F238E27FC236}">
                <a16:creationId xmlns:a16="http://schemas.microsoft.com/office/drawing/2014/main" id="{F117938C-D8BA-5742-811B-53E745675D30}"/>
              </a:ext>
            </a:extLst>
          </p:cNvPr>
          <p:cNvSpPr/>
          <p:nvPr/>
        </p:nvSpPr>
        <p:spPr>
          <a:xfrm>
            <a:off x="5490747" y="2936742"/>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07" name="Oval 206">
            <a:extLst>
              <a:ext uri="{FF2B5EF4-FFF2-40B4-BE49-F238E27FC236}">
                <a16:creationId xmlns:a16="http://schemas.microsoft.com/office/drawing/2014/main" id="{3C9D1100-2B52-D84A-81BB-BC6DAB866F4E}"/>
              </a:ext>
            </a:extLst>
          </p:cNvPr>
          <p:cNvSpPr/>
          <p:nvPr/>
        </p:nvSpPr>
        <p:spPr>
          <a:xfrm>
            <a:off x="5882892" y="2462337"/>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208" name="Oval 207">
            <a:extLst>
              <a:ext uri="{FF2B5EF4-FFF2-40B4-BE49-F238E27FC236}">
                <a16:creationId xmlns:a16="http://schemas.microsoft.com/office/drawing/2014/main" id="{23B5B390-1C70-EB49-B8C1-32A63AD5D92F}"/>
              </a:ext>
            </a:extLst>
          </p:cNvPr>
          <p:cNvSpPr/>
          <p:nvPr/>
        </p:nvSpPr>
        <p:spPr>
          <a:xfrm>
            <a:off x="6043712" y="3059472"/>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09" name="Oval 208">
            <a:extLst>
              <a:ext uri="{FF2B5EF4-FFF2-40B4-BE49-F238E27FC236}">
                <a16:creationId xmlns:a16="http://schemas.microsoft.com/office/drawing/2014/main" id="{4C93D1A1-CBEA-7743-8A55-0D7B2EF18B76}"/>
              </a:ext>
            </a:extLst>
          </p:cNvPr>
          <p:cNvSpPr/>
          <p:nvPr/>
        </p:nvSpPr>
        <p:spPr>
          <a:xfrm>
            <a:off x="7136887" y="2453086"/>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210" name="Oval 209">
            <a:extLst>
              <a:ext uri="{FF2B5EF4-FFF2-40B4-BE49-F238E27FC236}">
                <a16:creationId xmlns:a16="http://schemas.microsoft.com/office/drawing/2014/main" id="{5B8732F3-1D08-D346-9968-5857AACF658C}"/>
              </a:ext>
            </a:extLst>
          </p:cNvPr>
          <p:cNvSpPr/>
          <p:nvPr/>
        </p:nvSpPr>
        <p:spPr>
          <a:xfrm>
            <a:off x="4667036" y="296468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1" name="Oval 210">
            <a:extLst>
              <a:ext uri="{FF2B5EF4-FFF2-40B4-BE49-F238E27FC236}">
                <a16:creationId xmlns:a16="http://schemas.microsoft.com/office/drawing/2014/main" id="{A444E2E0-6B9C-0244-BA01-0769324FC9F5}"/>
              </a:ext>
            </a:extLst>
          </p:cNvPr>
          <p:cNvSpPr/>
          <p:nvPr/>
        </p:nvSpPr>
        <p:spPr>
          <a:xfrm>
            <a:off x="4780739" y="273728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12" name="Oval 211">
            <a:extLst>
              <a:ext uri="{FF2B5EF4-FFF2-40B4-BE49-F238E27FC236}">
                <a16:creationId xmlns:a16="http://schemas.microsoft.com/office/drawing/2014/main" id="{F0066BCB-78F2-5B40-AA16-314F5534AB14}"/>
              </a:ext>
            </a:extLst>
          </p:cNvPr>
          <p:cNvSpPr/>
          <p:nvPr/>
        </p:nvSpPr>
        <p:spPr>
          <a:xfrm>
            <a:off x="5968924" y="2392606"/>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213" name="Oval 212">
            <a:extLst>
              <a:ext uri="{FF2B5EF4-FFF2-40B4-BE49-F238E27FC236}">
                <a16:creationId xmlns:a16="http://schemas.microsoft.com/office/drawing/2014/main" id="{20CE5191-E494-414A-A4BF-AF3F83C279ED}"/>
              </a:ext>
            </a:extLst>
          </p:cNvPr>
          <p:cNvSpPr/>
          <p:nvPr/>
        </p:nvSpPr>
        <p:spPr>
          <a:xfrm>
            <a:off x="5281035" y="2532614"/>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214" name="Oval 213">
            <a:extLst>
              <a:ext uri="{FF2B5EF4-FFF2-40B4-BE49-F238E27FC236}">
                <a16:creationId xmlns:a16="http://schemas.microsoft.com/office/drawing/2014/main" id="{DCF7DC0D-E8A1-974C-A271-631FABA74684}"/>
              </a:ext>
            </a:extLst>
          </p:cNvPr>
          <p:cNvSpPr/>
          <p:nvPr/>
        </p:nvSpPr>
        <p:spPr>
          <a:xfrm>
            <a:off x="6167921" y="2714540"/>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215" name="Oval 214">
            <a:extLst>
              <a:ext uri="{FF2B5EF4-FFF2-40B4-BE49-F238E27FC236}">
                <a16:creationId xmlns:a16="http://schemas.microsoft.com/office/drawing/2014/main" id="{29A5EB42-950F-9F4E-AB53-2379C97444B8}"/>
              </a:ext>
            </a:extLst>
          </p:cNvPr>
          <p:cNvSpPr/>
          <p:nvPr/>
        </p:nvSpPr>
        <p:spPr>
          <a:xfrm>
            <a:off x="6486291" y="2964687"/>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216" name="Oval 215">
            <a:extLst>
              <a:ext uri="{FF2B5EF4-FFF2-40B4-BE49-F238E27FC236}">
                <a16:creationId xmlns:a16="http://schemas.microsoft.com/office/drawing/2014/main" id="{0ADFCC1F-1CD9-574A-B949-615A934FFBBF}"/>
              </a:ext>
            </a:extLst>
          </p:cNvPr>
          <p:cNvSpPr/>
          <p:nvPr/>
        </p:nvSpPr>
        <p:spPr>
          <a:xfrm>
            <a:off x="7227850" y="2381121"/>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217" name="Oval 216">
            <a:extLst>
              <a:ext uri="{FF2B5EF4-FFF2-40B4-BE49-F238E27FC236}">
                <a16:creationId xmlns:a16="http://schemas.microsoft.com/office/drawing/2014/main" id="{6AA74E61-52B6-1B4B-B8FF-D347AC319D98}"/>
              </a:ext>
            </a:extLst>
          </p:cNvPr>
          <p:cNvSpPr/>
          <p:nvPr/>
        </p:nvSpPr>
        <p:spPr>
          <a:xfrm>
            <a:off x="5731672" y="2616878"/>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218" name="Oval 217">
            <a:extLst>
              <a:ext uri="{FF2B5EF4-FFF2-40B4-BE49-F238E27FC236}">
                <a16:creationId xmlns:a16="http://schemas.microsoft.com/office/drawing/2014/main" id="{767C91BE-0915-5B48-A9DB-894576E655EA}"/>
              </a:ext>
            </a:extLst>
          </p:cNvPr>
          <p:cNvSpPr/>
          <p:nvPr/>
        </p:nvSpPr>
        <p:spPr>
          <a:xfrm>
            <a:off x="5269954" y="252287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219" name="Oval 218">
            <a:extLst>
              <a:ext uri="{FF2B5EF4-FFF2-40B4-BE49-F238E27FC236}">
                <a16:creationId xmlns:a16="http://schemas.microsoft.com/office/drawing/2014/main" id="{F65E59BF-0B3F-724D-8035-5B2FA0D9AB62}"/>
              </a:ext>
            </a:extLst>
          </p:cNvPr>
          <p:cNvSpPr/>
          <p:nvPr/>
        </p:nvSpPr>
        <p:spPr>
          <a:xfrm>
            <a:off x="5500453" y="2605985"/>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220" name="Oval 219">
            <a:extLst>
              <a:ext uri="{FF2B5EF4-FFF2-40B4-BE49-F238E27FC236}">
                <a16:creationId xmlns:a16="http://schemas.microsoft.com/office/drawing/2014/main" id="{78ED70F8-E361-8941-B7CB-F47DE3942899}"/>
              </a:ext>
            </a:extLst>
          </p:cNvPr>
          <p:cNvSpPr/>
          <p:nvPr/>
        </p:nvSpPr>
        <p:spPr>
          <a:xfrm>
            <a:off x="6604903" y="2161455"/>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221" name="Oval 220">
            <a:extLst>
              <a:ext uri="{FF2B5EF4-FFF2-40B4-BE49-F238E27FC236}">
                <a16:creationId xmlns:a16="http://schemas.microsoft.com/office/drawing/2014/main" id="{AF67EE00-F139-384A-93C8-42220455879F}"/>
              </a:ext>
            </a:extLst>
          </p:cNvPr>
          <p:cNvSpPr/>
          <p:nvPr/>
        </p:nvSpPr>
        <p:spPr>
          <a:xfrm>
            <a:off x="6020505" y="2696712"/>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222" name="Oval 221">
            <a:extLst>
              <a:ext uri="{FF2B5EF4-FFF2-40B4-BE49-F238E27FC236}">
                <a16:creationId xmlns:a16="http://schemas.microsoft.com/office/drawing/2014/main" id="{B7439EDF-183D-8A47-9178-FCFA2E65F574}"/>
              </a:ext>
            </a:extLst>
          </p:cNvPr>
          <p:cNvSpPr/>
          <p:nvPr/>
        </p:nvSpPr>
        <p:spPr>
          <a:xfrm>
            <a:off x="6234675" y="2602627"/>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23" name="Oval 222">
            <a:extLst>
              <a:ext uri="{FF2B5EF4-FFF2-40B4-BE49-F238E27FC236}">
                <a16:creationId xmlns:a16="http://schemas.microsoft.com/office/drawing/2014/main" id="{98E0E466-0805-B242-8B6B-DED997676BDB}"/>
              </a:ext>
            </a:extLst>
          </p:cNvPr>
          <p:cNvSpPr/>
          <p:nvPr/>
        </p:nvSpPr>
        <p:spPr>
          <a:xfrm rot="252198">
            <a:off x="5808159" y="3242134"/>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224" name="Oval 223">
            <a:extLst>
              <a:ext uri="{FF2B5EF4-FFF2-40B4-BE49-F238E27FC236}">
                <a16:creationId xmlns:a16="http://schemas.microsoft.com/office/drawing/2014/main" id="{AF16A813-D090-DC4D-AB6A-D9B5A76E299C}"/>
              </a:ext>
            </a:extLst>
          </p:cNvPr>
          <p:cNvSpPr/>
          <p:nvPr/>
        </p:nvSpPr>
        <p:spPr>
          <a:xfrm>
            <a:off x="4377065" y="2072638"/>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25" name="Oval 224">
            <a:extLst>
              <a:ext uri="{FF2B5EF4-FFF2-40B4-BE49-F238E27FC236}">
                <a16:creationId xmlns:a16="http://schemas.microsoft.com/office/drawing/2014/main" id="{FC300469-CD85-7542-96C0-6E6BD41FAB87}"/>
              </a:ext>
            </a:extLst>
          </p:cNvPr>
          <p:cNvSpPr/>
          <p:nvPr/>
        </p:nvSpPr>
        <p:spPr>
          <a:xfrm>
            <a:off x="6937858" y="2842166"/>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226" name="Oval 225">
            <a:extLst>
              <a:ext uri="{FF2B5EF4-FFF2-40B4-BE49-F238E27FC236}">
                <a16:creationId xmlns:a16="http://schemas.microsoft.com/office/drawing/2014/main" id="{A222E264-5272-164D-BA67-0590CE4496A2}"/>
              </a:ext>
            </a:extLst>
          </p:cNvPr>
          <p:cNvSpPr/>
          <p:nvPr/>
        </p:nvSpPr>
        <p:spPr>
          <a:xfrm>
            <a:off x="6312053" y="233716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27" name="Oval 226">
            <a:extLst>
              <a:ext uri="{FF2B5EF4-FFF2-40B4-BE49-F238E27FC236}">
                <a16:creationId xmlns:a16="http://schemas.microsoft.com/office/drawing/2014/main" id="{D29F0638-291E-5B46-9811-06651F042134}"/>
              </a:ext>
            </a:extLst>
          </p:cNvPr>
          <p:cNvSpPr/>
          <p:nvPr/>
        </p:nvSpPr>
        <p:spPr>
          <a:xfrm>
            <a:off x="6312053" y="290193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28" name="Oval 227">
            <a:extLst>
              <a:ext uri="{FF2B5EF4-FFF2-40B4-BE49-F238E27FC236}">
                <a16:creationId xmlns:a16="http://schemas.microsoft.com/office/drawing/2014/main" id="{344CB5D7-8134-D841-8C03-A36D9E5258A3}"/>
              </a:ext>
            </a:extLst>
          </p:cNvPr>
          <p:cNvSpPr/>
          <p:nvPr/>
        </p:nvSpPr>
        <p:spPr>
          <a:xfrm>
            <a:off x="6425756" y="2674529"/>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29" name="Oval 228">
            <a:extLst>
              <a:ext uri="{FF2B5EF4-FFF2-40B4-BE49-F238E27FC236}">
                <a16:creationId xmlns:a16="http://schemas.microsoft.com/office/drawing/2014/main" id="{6647DEB8-64D9-E349-BC10-95CF53C6AECA}"/>
              </a:ext>
            </a:extLst>
          </p:cNvPr>
          <p:cNvSpPr/>
          <p:nvPr/>
        </p:nvSpPr>
        <p:spPr>
          <a:xfrm>
            <a:off x="7309066" y="2872366"/>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30" name="Oval 229">
            <a:extLst>
              <a:ext uri="{FF2B5EF4-FFF2-40B4-BE49-F238E27FC236}">
                <a16:creationId xmlns:a16="http://schemas.microsoft.com/office/drawing/2014/main" id="{BA8A5FD0-A91D-1D42-877A-E9BDACD89B1C}"/>
              </a:ext>
            </a:extLst>
          </p:cNvPr>
          <p:cNvSpPr/>
          <p:nvPr/>
        </p:nvSpPr>
        <p:spPr>
          <a:xfrm>
            <a:off x="4182944" y="214442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1" name="Oval 230">
            <a:extLst>
              <a:ext uri="{FF2B5EF4-FFF2-40B4-BE49-F238E27FC236}">
                <a16:creationId xmlns:a16="http://schemas.microsoft.com/office/drawing/2014/main" id="{18F6D558-35A7-7643-8554-B27CB6808025}"/>
              </a:ext>
            </a:extLst>
          </p:cNvPr>
          <p:cNvSpPr/>
          <p:nvPr/>
        </p:nvSpPr>
        <p:spPr>
          <a:xfrm>
            <a:off x="4182944" y="270919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2" name="Oval 231">
            <a:extLst>
              <a:ext uri="{FF2B5EF4-FFF2-40B4-BE49-F238E27FC236}">
                <a16:creationId xmlns:a16="http://schemas.microsoft.com/office/drawing/2014/main" id="{7814A78D-AADC-FB44-8925-E4A7AD8EC040}"/>
              </a:ext>
            </a:extLst>
          </p:cNvPr>
          <p:cNvSpPr/>
          <p:nvPr/>
        </p:nvSpPr>
        <p:spPr>
          <a:xfrm>
            <a:off x="4296647" y="248178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33" name="Oval 232">
            <a:extLst>
              <a:ext uri="{FF2B5EF4-FFF2-40B4-BE49-F238E27FC236}">
                <a16:creationId xmlns:a16="http://schemas.microsoft.com/office/drawing/2014/main" id="{8EC2B0A4-4132-1645-92C8-70A3B78BF83A}"/>
              </a:ext>
            </a:extLst>
          </p:cNvPr>
          <p:cNvSpPr/>
          <p:nvPr/>
        </p:nvSpPr>
        <p:spPr>
          <a:xfrm>
            <a:off x="5212428" y="3086658"/>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34" name="Oval 233">
            <a:extLst>
              <a:ext uri="{FF2B5EF4-FFF2-40B4-BE49-F238E27FC236}">
                <a16:creationId xmlns:a16="http://schemas.microsoft.com/office/drawing/2014/main" id="{FEF1003E-5271-D64F-B946-B81B0039C25E}"/>
              </a:ext>
            </a:extLst>
          </p:cNvPr>
          <p:cNvSpPr/>
          <p:nvPr/>
        </p:nvSpPr>
        <p:spPr>
          <a:xfrm>
            <a:off x="5406621" y="222510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5" name="Oval 234">
            <a:extLst>
              <a:ext uri="{FF2B5EF4-FFF2-40B4-BE49-F238E27FC236}">
                <a16:creationId xmlns:a16="http://schemas.microsoft.com/office/drawing/2014/main" id="{94C026DC-1384-A043-9191-601993A74C58}"/>
              </a:ext>
            </a:extLst>
          </p:cNvPr>
          <p:cNvSpPr/>
          <p:nvPr/>
        </p:nvSpPr>
        <p:spPr>
          <a:xfrm>
            <a:off x="5406621" y="278987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6" name="Oval 235">
            <a:extLst>
              <a:ext uri="{FF2B5EF4-FFF2-40B4-BE49-F238E27FC236}">
                <a16:creationId xmlns:a16="http://schemas.microsoft.com/office/drawing/2014/main" id="{AA606CED-4828-1341-9256-E141D8D7659D}"/>
              </a:ext>
            </a:extLst>
          </p:cNvPr>
          <p:cNvSpPr/>
          <p:nvPr/>
        </p:nvSpPr>
        <p:spPr>
          <a:xfrm>
            <a:off x="5520324" y="256247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37" name="Oval 236">
            <a:extLst>
              <a:ext uri="{FF2B5EF4-FFF2-40B4-BE49-F238E27FC236}">
                <a16:creationId xmlns:a16="http://schemas.microsoft.com/office/drawing/2014/main" id="{8F092667-4706-A74E-B5FE-8F370DAAF9BA}"/>
              </a:ext>
            </a:extLst>
          </p:cNvPr>
          <p:cNvSpPr/>
          <p:nvPr/>
        </p:nvSpPr>
        <p:spPr>
          <a:xfrm>
            <a:off x="6617093" y="2954118"/>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38" name="Oval 237">
            <a:extLst>
              <a:ext uri="{FF2B5EF4-FFF2-40B4-BE49-F238E27FC236}">
                <a16:creationId xmlns:a16="http://schemas.microsoft.com/office/drawing/2014/main" id="{90D93092-A0C8-6F46-8254-1AB294E45ACD}"/>
              </a:ext>
            </a:extLst>
          </p:cNvPr>
          <p:cNvSpPr/>
          <p:nvPr/>
        </p:nvSpPr>
        <p:spPr>
          <a:xfrm>
            <a:off x="6872345" y="229233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39" name="Oval 238">
            <a:extLst>
              <a:ext uri="{FF2B5EF4-FFF2-40B4-BE49-F238E27FC236}">
                <a16:creationId xmlns:a16="http://schemas.microsoft.com/office/drawing/2014/main" id="{FBED3B8C-EE90-F240-BAF0-83702FD1CFB5}"/>
              </a:ext>
            </a:extLst>
          </p:cNvPr>
          <p:cNvSpPr/>
          <p:nvPr/>
        </p:nvSpPr>
        <p:spPr>
          <a:xfrm>
            <a:off x="6872345" y="285711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40" name="Oval 239">
            <a:extLst>
              <a:ext uri="{FF2B5EF4-FFF2-40B4-BE49-F238E27FC236}">
                <a16:creationId xmlns:a16="http://schemas.microsoft.com/office/drawing/2014/main" id="{185E5651-4E3D-3F4F-9043-0D047CBEF41F}"/>
              </a:ext>
            </a:extLst>
          </p:cNvPr>
          <p:cNvSpPr/>
          <p:nvPr/>
        </p:nvSpPr>
        <p:spPr>
          <a:xfrm>
            <a:off x="6986048" y="2629705"/>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41" name="Oval 240">
            <a:extLst>
              <a:ext uri="{FF2B5EF4-FFF2-40B4-BE49-F238E27FC236}">
                <a16:creationId xmlns:a16="http://schemas.microsoft.com/office/drawing/2014/main" id="{4CBB2831-2D86-914A-9313-D7C66B3C1D0B}"/>
              </a:ext>
            </a:extLst>
          </p:cNvPr>
          <p:cNvSpPr/>
          <p:nvPr/>
        </p:nvSpPr>
        <p:spPr>
          <a:xfrm>
            <a:off x="6817080" y="2640533"/>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42" name="Oval 241">
            <a:extLst>
              <a:ext uri="{FF2B5EF4-FFF2-40B4-BE49-F238E27FC236}">
                <a16:creationId xmlns:a16="http://schemas.microsoft.com/office/drawing/2014/main" id="{DC8F27A7-B6A4-414B-80A2-ACB6DCDB3A27}"/>
              </a:ext>
            </a:extLst>
          </p:cNvPr>
          <p:cNvSpPr/>
          <p:nvPr/>
        </p:nvSpPr>
        <p:spPr>
          <a:xfrm>
            <a:off x="6196158" y="2470474"/>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43" name="Oval 242">
            <a:extLst>
              <a:ext uri="{FF2B5EF4-FFF2-40B4-BE49-F238E27FC236}">
                <a16:creationId xmlns:a16="http://schemas.microsoft.com/office/drawing/2014/main" id="{6479F913-A27E-F240-B753-ED528B8017E8}"/>
              </a:ext>
            </a:extLst>
          </p:cNvPr>
          <p:cNvSpPr/>
          <p:nvPr/>
        </p:nvSpPr>
        <p:spPr>
          <a:xfrm>
            <a:off x="6638691" y="2498525"/>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244" name="Oval 243">
            <a:extLst>
              <a:ext uri="{FF2B5EF4-FFF2-40B4-BE49-F238E27FC236}">
                <a16:creationId xmlns:a16="http://schemas.microsoft.com/office/drawing/2014/main" id="{29E51D53-6AA1-724B-8072-7B36701D447E}"/>
              </a:ext>
            </a:extLst>
          </p:cNvPr>
          <p:cNvSpPr/>
          <p:nvPr/>
        </p:nvSpPr>
        <p:spPr>
          <a:xfrm>
            <a:off x="7090258" y="2376004"/>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245" name="Oval 244">
            <a:extLst>
              <a:ext uri="{FF2B5EF4-FFF2-40B4-BE49-F238E27FC236}">
                <a16:creationId xmlns:a16="http://schemas.microsoft.com/office/drawing/2014/main" id="{D0C45C7F-2266-ED4C-9EA4-2B19A217D9D9}"/>
              </a:ext>
            </a:extLst>
          </p:cNvPr>
          <p:cNvSpPr/>
          <p:nvPr/>
        </p:nvSpPr>
        <p:spPr>
          <a:xfrm>
            <a:off x="6464453" y="243577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46" name="Oval 245">
            <a:extLst>
              <a:ext uri="{FF2B5EF4-FFF2-40B4-BE49-F238E27FC236}">
                <a16:creationId xmlns:a16="http://schemas.microsoft.com/office/drawing/2014/main" id="{558257A0-B629-DC45-B122-93403C4B5998}"/>
              </a:ext>
            </a:extLst>
          </p:cNvPr>
          <p:cNvSpPr/>
          <p:nvPr/>
        </p:nvSpPr>
        <p:spPr>
          <a:xfrm>
            <a:off x="7461466" y="2406204"/>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47" name="Oval 246">
            <a:extLst>
              <a:ext uri="{FF2B5EF4-FFF2-40B4-BE49-F238E27FC236}">
                <a16:creationId xmlns:a16="http://schemas.microsoft.com/office/drawing/2014/main" id="{0CC9155F-F660-6C42-A5D7-9DB5C3274D1E}"/>
              </a:ext>
            </a:extLst>
          </p:cNvPr>
          <p:cNvSpPr/>
          <p:nvPr/>
        </p:nvSpPr>
        <p:spPr>
          <a:xfrm>
            <a:off x="6553853" y="2662958"/>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48" name="Oval 247">
            <a:extLst>
              <a:ext uri="{FF2B5EF4-FFF2-40B4-BE49-F238E27FC236}">
                <a16:creationId xmlns:a16="http://schemas.microsoft.com/office/drawing/2014/main" id="{6C93931E-A156-924F-B242-23512A0EA4B8}"/>
              </a:ext>
            </a:extLst>
          </p:cNvPr>
          <p:cNvSpPr/>
          <p:nvPr/>
        </p:nvSpPr>
        <p:spPr>
          <a:xfrm>
            <a:off x="7024745" y="239094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49" name="Oval 248">
            <a:extLst>
              <a:ext uri="{FF2B5EF4-FFF2-40B4-BE49-F238E27FC236}">
                <a16:creationId xmlns:a16="http://schemas.microsoft.com/office/drawing/2014/main" id="{AE589191-A037-F240-AFBB-6328C82AC2FE}"/>
              </a:ext>
            </a:extLst>
          </p:cNvPr>
          <p:cNvSpPr/>
          <p:nvPr/>
        </p:nvSpPr>
        <p:spPr>
          <a:xfrm>
            <a:off x="4231231" y="2847208"/>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50" name="Oval 249">
            <a:extLst>
              <a:ext uri="{FF2B5EF4-FFF2-40B4-BE49-F238E27FC236}">
                <a16:creationId xmlns:a16="http://schemas.microsoft.com/office/drawing/2014/main" id="{DA9527F8-811D-9643-AAD4-6758EA9DD886}"/>
              </a:ext>
            </a:extLst>
          </p:cNvPr>
          <p:cNvSpPr/>
          <p:nvPr/>
        </p:nvSpPr>
        <p:spPr>
          <a:xfrm>
            <a:off x="4922939" y="2018508"/>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51" name="Oval 250">
            <a:extLst>
              <a:ext uri="{FF2B5EF4-FFF2-40B4-BE49-F238E27FC236}">
                <a16:creationId xmlns:a16="http://schemas.microsoft.com/office/drawing/2014/main" id="{DABF3D7C-BE9B-B14B-8CA7-677A472C0918}"/>
              </a:ext>
            </a:extLst>
          </p:cNvPr>
          <p:cNvSpPr/>
          <p:nvPr/>
        </p:nvSpPr>
        <p:spPr>
          <a:xfrm>
            <a:off x="4335344" y="213545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52" name="Oval 251">
            <a:extLst>
              <a:ext uri="{FF2B5EF4-FFF2-40B4-BE49-F238E27FC236}">
                <a16:creationId xmlns:a16="http://schemas.microsoft.com/office/drawing/2014/main" id="{62432A66-31A9-4B4C-BD86-C54E54C482E2}"/>
              </a:ext>
            </a:extLst>
          </p:cNvPr>
          <p:cNvSpPr/>
          <p:nvPr/>
        </p:nvSpPr>
        <p:spPr>
          <a:xfrm>
            <a:off x="4102833" y="2399343"/>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253" name="Oval 252">
            <a:extLst>
              <a:ext uri="{FF2B5EF4-FFF2-40B4-BE49-F238E27FC236}">
                <a16:creationId xmlns:a16="http://schemas.microsoft.com/office/drawing/2014/main" id="{B1E125C5-68C3-0E48-AC31-B7888A10197F}"/>
              </a:ext>
            </a:extLst>
          </p:cNvPr>
          <p:cNvSpPr/>
          <p:nvPr/>
        </p:nvSpPr>
        <p:spPr>
          <a:xfrm>
            <a:off x="4591336" y="2231075"/>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254" name="Oval 253">
            <a:extLst>
              <a:ext uri="{FF2B5EF4-FFF2-40B4-BE49-F238E27FC236}">
                <a16:creationId xmlns:a16="http://schemas.microsoft.com/office/drawing/2014/main" id="{389897D0-6DF9-1B49-B3E9-B1DF94AFD58E}"/>
              </a:ext>
            </a:extLst>
          </p:cNvPr>
          <p:cNvSpPr/>
          <p:nvPr/>
        </p:nvSpPr>
        <p:spPr>
          <a:xfrm>
            <a:off x="4572280" y="2728761"/>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255" name="Oval 254">
            <a:extLst>
              <a:ext uri="{FF2B5EF4-FFF2-40B4-BE49-F238E27FC236}">
                <a16:creationId xmlns:a16="http://schemas.microsoft.com/office/drawing/2014/main" id="{BB51391C-4146-DE42-971B-B769787B4C4B}"/>
              </a:ext>
            </a:extLst>
          </p:cNvPr>
          <p:cNvSpPr/>
          <p:nvPr/>
        </p:nvSpPr>
        <p:spPr>
          <a:xfrm>
            <a:off x="4335344" y="270023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56" name="Oval 255">
            <a:extLst>
              <a:ext uri="{FF2B5EF4-FFF2-40B4-BE49-F238E27FC236}">
                <a16:creationId xmlns:a16="http://schemas.microsoft.com/office/drawing/2014/main" id="{275D32A6-8A9A-034D-AA14-72169458472D}"/>
              </a:ext>
            </a:extLst>
          </p:cNvPr>
          <p:cNvSpPr/>
          <p:nvPr/>
        </p:nvSpPr>
        <p:spPr>
          <a:xfrm>
            <a:off x="4449047" y="247282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57" name="Oval 256">
            <a:extLst>
              <a:ext uri="{FF2B5EF4-FFF2-40B4-BE49-F238E27FC236}">
                <a16:creationId xmlns:a16="http://schemas.microsoft.com/office/drawing/2014/main" id="{A92BB2AD-918D-684D-95EC-95F1EF3F6531}"/>
              </a:ext>
            </a:extLst>
          </p:cNvPr>
          <p:cNvSpPr/>
          <p:nvPr/>
        </p:nvSpPr>
        <p:spPr>
          <a:xfrm>
            <a:off x="4949343" y="2268157"/>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258" name="Oval 257">
            <a:extLst>
              <a:ext uri="{FF2B5EF4-FFF2-40B4-BE49-F238E27FC236}">
                <a16:creationId xmlns:a16="http://schemas.microsoft.com/office/drawing/2014/main" id="{E193FB68-06E6-C54E-B5C0-71133DA43157}"/>
              </a:ext>
            </a:extLst>
          </p:cNvPr>
          <p:cNvSpPr/>
          <p:nvPr/>
        </p:nvSpPr>
        <p:spPr>
          <a:xfrm>
            <a:off x="4938262" y="2258419"/>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259" name="Oval 258">
            <a:extLst>
              <a:ext uri="{FF2B5EF4-FFF2-40B4-BE49-F238E27FC236}">
                <a16:creationId xmlns:a16="http://schemas.microsoft.com/office/drawing/2014/main" id="{7224E689-8981-B344-A3BF-B0B2775E68A9}"/>
              </a:ext>
            </a:extLst>
          </p:cNvPr>
          <p:cNvSpPr/>
          <p:nvPr/>
        </p:nvSpPr>
        <p:spPr>
          <a:xfrm>
            <a:off x="3851252" y="244473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60" name="Oval 259">
            <a:extLst>
              <a:ext uri="{FF2B5EF4-FFF2-40B4-BE49-F238E27FC236}">
                <a16:creationId xmlns:a16="http://schemas.microsoft.com/office/drawing/2014/main" id="{FB4F39B2-3CA4-6B4E-9A60-096F6CD20515}"/>
              </a:ext>
            </a:extLst>
          </p:cNvPr>
          <p:cNvSpPr/>
          <p:nvPr/>
        </p:nvSpPr>
        <p:spPr>
          <a:xfrm>
            <a:off x="3964955" y="221733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61" name="Oval 260">
            <a:extLst>
              <a:ext uri="{FF2B5EF4-FFF2-40B4-BE49-F238E27FC236}">
                <a16:creationId xmlns:a16="http://schemas.microsoft.com/office/drawing/2014/main" id="{CA166DF7-EF0B-1840-A148-EF25F58E2AE3}"/>
              </a:ext>
            </a:extLst>
          </p:cNvPr>
          <p:cNvSpPr/>
          <p:nvPr/>
        </p:nvSpPr>
        <p:spPr>
          <a:xfrm>
            <a:off x="4827054" y="2633338"/>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62" name="Oval 261">
            <a:extLst>
              <a:ext uri="{FF2B5EF4-FFF2-40B4-BE49-F238E27FC236}">
                <a16:creationId xmlns:a16="http://schemas.microsoft.com/office/drawing/2014/main" id="{AB86FD5F-EC23-3E48-8378-FA742D09D874}"/>
              </a:ext>
            </a:extLst>
          </p:cNvPr>
          <p:cNvSpPr/>
          <p:nvPr/>
        </p:nvSpPr>
        <p:spPr>
          <a:xfrm>
            <a:off x="5074929" y="252541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63" name="Oval 262">
            <a:extLst>
              <a:ext uri="{FF2B5EF4-FFF2-40B4-BE49-F238E27FC236}">
                <a16:creationId xmlns:a16="http://schemas.microsoft.com/office/drawing/2014/main" id="{93DE4FC7-9AC5-9A4D-BA04-1E8160C175C9}"/>
              </a:ext>
            </a:extLst>
          </p:cNvPr>
          <p:cNvSpPr/>
          <p:nvPr/>
        </p:nvSpPr>
        <p:spPr>
          <a:xfrm>
            <a:off x="6997857" y="202788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64" name="Oval 263">
            <a:extLst>
              <a:ext uri="{FF2B5EF4-FFF2-40B4-BE49-F238E27FC236}">
                <a16:creationId xmlns:a16="http://schemas.microsoft.com/office/drawing/2014/main" id="{E685E08A-DD13-5944-8089-7BC3BB7E64C5}"/>
              </a:ext>
            </a:extLst>
          </p:cNvPr>
          <p:cNvSpPr/>
          <p:nvPr/>
        </p:nvSpPr>
        <p:spPr>
          <a:xfrm>
            <a:off x="6765346" y="2291767"/>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265" name="Oval 264">
            <a:extLst>
              <a:ext uri="{FF2B5EF4-FFF2-40B4-BE49-F238E27FC236}">
                <a16:creationId xmlns:a16="http://schemas.microsoft.com/office/drawing/2014/main" id="{5315E7A4-73F2-8C48-A453-B46948023455}"/>
              </a:ext>
            </a:extLst>
          </p:cNvPr>
          <p:cNvSpPr/>
          <p:nvPr/>
        </p:nvSpPr>
        <p:spPr>
          <a:xfrm>
            <a:off x="7253849" y="2123499"/>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266" name="Oval 265">
            <a:extLst>
              <a:ext uri="{FF2B5EF4-FFF2-40B4-BE49-F238E27FC236}">
                <a16:creationId xmlns:a16="http://schemas.microsoft.com/office/drawing/2014/main" id="{FD32D34E-F106-7B40-9A01-E494F8496EA3}"/>
              </a:ext>
            </a:extLst>
          </p:cNvPr>
          <p:cNvSpPr/>
          <p:nvPr/>
        </p:nvSpPr>
        <p:spPr>
          <a:xfrm>
            <a:off x="7234793" y="2621185"/>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267" name="Oval 266">
            <a:extLst>
              <a:ext uri="{FF2B5EF4-FFF2-40B4-BE49-F238E27FC236}">
                <a16:creationId xmlns:a16="http://schemas.microsoft.com/office/drawing/2014/main" id="{EB1D09C0-E615-5844-88B3-5BD31802A89A}"/>
              </a:ext>
            </a:extLst>
          </p:cNvPr>
          <p:cNvSpPr/>
          <p:nvPr/>
        </p:nvSpPr>
        <p:spPr>
          <a:xfrm>
            <a:off x="6997857" y="259265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68" name="Oval 267">
            <a:extLst>
              <a:ext uri="{FF2B5EF4-FFF2-40B4-BE49-F238E27FC236}">
                <a16:creationId xmlns:a16="http://schemas.microsoft.com/office/drawing/2014/main" id="{5AE15BBD-1E3E-D14E-B909-78E0775D0653}"/>
              </a:ext>
            </a:extLst>
          </p:cNvPr>
          <p:cNvSpPr/>
          <p:nvPr/>
        </p:nvSpPr>
        <p:spPr>
          <a:xfrm>
            <a:off x="7111560" y="236524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69" name="Oval 268">
            <a:extLst>
              <a:ext uri="{FF2B5EF4-FFF2-40B4-BE49-F238E27FC236}">
                <a16:creationId xmlns:a16="http://schemas.microsoft.com/office/drawing/2014/main" id="{02DE405B-F494-C849-A5CB-E462D4281354}"/>
              </a:ext>
            </a:extLst>
          </p:cNvPr>
          <p:cNvSpPr/>
          <p:nvPr/>
        </p:nvSpPr>
        <p:spPr>
          <a:xfrm>
            <a:off x="7611856" y="2160581"/>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270" name="Oval 269">
            <a:extLst>
              <a:ext uri="{FF2B5EF4-FFF2-40B4-BE49-F238E27FC236}">
                <a16:creationId xmlns:a16="http://schemas.microsoft.com/office/drawing/2014/main" id="{8FC13A55-D510-2D4A-904C-D95BF72A0472}"/>
              </a:ext>
            </a:extLst>
          </p:cNvPr>
          <p:cNvSpPr/>
          <p:nvPr/>
        </p:nvSpPr>
        <p:spPr>
          <a:xfrm>
            <a:off x="7600775" y="2150843"/>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271" name="Oval 270">
            <a:extLst>
              <a:ext uri="{FF2B5EF4-FFF2-40B4-BE49-F238E27FC236}">
                <a16:creationId xmlns:a16="http://schemas.microsoft.com/office/drawing/2014/main" id="{7083BEA8-B931-644A-85C4-BF928240C944}"/>
              </a:ext>
            </a:extLst>
          </p:cNvPr>
          <p:cNvSpPr/>
          <p:nvPr/>
        </p:nvSpPr>
        <p:spPr>
          <a:xfrm>
            <a:off x="6513765" y="2337161"/>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2" name="Oval 271">
            <a:extLst>
              <a:ext uri="{FF2B5EF4-FFF2-40B4-BE49-F238E27FC236}">
                <a16:creationId xmlns:a16="http://schemas.microsoft.com/office/drawing/2014/main" id="{2870F0A6-333D-A74B-93D1-2926D54E8578}"/>
              </a:ext>
            </a:extLst>
          </p:cNvPr>
          <p:cNvSpPr/>
          <p:nvPr/>
        </p:nvSpPr>
        <p:spPr>
          <a:xfrm>
            <a:off x="6627468" y="2109755"/>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73" name="Oval 272">
            <a:extLst>
              <a:ext uri="{FF2B5EF4-FFF2-40B4-BE49-F238E27FC236}">
                <a16:creationId xmlns:a16="http://schemas.microsoft.com/office/drawing/2014/main" id="{082A48E3-3464-8A44-A361-2289E8B58348}"/>
              </a:ext>
            </a:extLst>
          </p:cNvPr>
          <p:cNvSpPr/>
          <p:nvPr/>
        </p:nvSpPr>
        <p:spPr>
          <a:xfrm>
            <a:off x="7489567" y="2525762"/>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74" name="Oval 273">
            <a:extLst>
              <a:ext uri="{FF2B5EF4-FFF2-40B4-BE49-F238E27FC236}">
                <a16:creationId xmlns:a16="http://schemas.microsoft.com/office/drawing/2014/main" id="{D78FF5CB-1041-AB4E-A241-8E22FAFC5295}"/>
              </a:ext>
            </a:extLst>
          </p:cNvPr>
          <p:cNvSpPr/>
          <p:nvPr/>
        </p:nvSpPr>
        <p:spPr>
          <a:xfrm>
            <a:off x="7737442" y="241784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5" name="Oval 274">
            <a:extLst>
              <a:ext uri="{FF2B5EF4-FFF2-40B4-BE49-F238E27FC236}">
                <a16:creationId xmlns:a16="http://schemas.microsoft.com/office/drawing/2014/main" id="{606F78EE-3D8E-494F-99F7-FCAAA511E66A}"/>
              </a:ext>
            </a:extLst>
          </p:cNvPr>
          <p:cNvSpPr/>
          <p:nvPr/>
        </p:nvSpPr>
        <p:spPr>
          <a:xfrm>
            <a:off x="6034383" y="2027880"/>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76" name="Oval 275">
            <a:extLst>
              <a:ext uri="{FF2B5EF4-FFF2-40B4-BE49-F238E27FC236}">
                <a16:creationId xmlns:a16="http://schemas.microsoft.com/office/drawing/2014/main" id="{E57B2F56-692D-6B42-A2BD-F09D7E30232E}"/>
              </a:ext>
            </a:extLst>
          </p:cNvPr>
          <p:cNvSpPr/>
          <p:nvPr/>
        </p:nvSpPr>
        <p:spPr>
          <a:xfrm>
            <a:off x="7538053" y="2769278"/>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277" name="Oval 276">
            <a:extLst>
              <a:ext uri="{FF2B5EF4-FFF2-40B4-BE49-F238E27FC236}">
                <a16:creationId xmlns:a16="http://schemas.microsoft.com/office/drawing/2014/main" id="{C6BC0608-6DEF-474E-8508-3177F6827EC2}"/>
              </a:ext>
            </a:extLst>
          </p:cNvPr>
          <p:cNvSpPr/>
          <p:nvPr/>
        </p:nvSpPr>
        <p:spPr>
          <a:xfrm>
            <a:off x="5550057" y="322914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78" name="Oval 277">
            <a:extLst>
              <a:ext uri="{FF2B5EF4-FFF2-40B4-BE49-F238E27FC236}">
                <a16:creationId xmlns:a16="http://schemas.microsoft.com/office/drawing/2014/main" id="{0358D063-7D7E-FE4E-A16F-4C631E51EF1A}"/>
              </a:ext>
            </a:extLst>
          </p:cNvPr>
          <p:cNvSpPr/>
          <p:nvPr/>
        </p:nvSpPr>
        <p:spPr>
          <a:xfrm>
            <a:off x="5014398" y="2889681"/>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279" name="Oval 278">
            <a:extLst>
              <a:ext uri="{FF2B5EF4-FFF2-40B4-BE49-F238E27FC236}">
                <a16:creationId xmlns:a16="http://schemas.microsoft.com/office/drawing/2014/main" id="{F16FA327-A079-D04B-B0AA-85A5811A2EB5}"/>
              </a:ext>
            </a:extLst>
          </p:cNvPr>
          <p:cNvSpPr/>
          <p:nvPr/>
        </p:nvSpPr>
        <p:spPr>
          <a:xfrm>
            <a:off x="5326175" y="235509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82" name="Oval 281">
            <a:extLst>
              <a:ext uri="{FF2B5EF4-FFF2-40B4-BE49-F238E27FC236}">
                <a16:creationId xmlns:a16="http://schemas.microsoft.com/office/drawing/2014/main" id="{41FEE9D5-1040-0A4F-AA4C-A48E2CCA8E75}"/>
              </a:ext>
            </a:extLst>
          </p:cNvPr>
          <p:cNvSpPr/>
          <p:nvPr/>
        </p:nvSpPr>
        <p:spPr>
          <a:xfrm>
            <a:off x="4667036" y="238646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83" name="Oval 282">
            <a:extLst>
              <a:ext uri="{FF2B5EF4-FFF2-40B4-BE49-F238E27FC236}">
                <a16:creationId xmlns:a16="http://schemas.microsoft.com/office/drawing/2014/main" id="{7CC8AD19-3A22-1947-A092-1FB486A636FF}"/>
              </a:ext>
            </a:extLst>
          </p:cNvPr>
          <p:cNvSpPr/>
          <p:nvPr/>
        </p:nvSpPr>
        <p:spPr>
          <a:xfrm>
            <a:off x="4780739" y="215906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84" name="Oval 283">
            <a:extLst>
              <a:ext uri="{FF2B5EF4-FFF2-40B4-BE49-F238E27FC236}">
                <a16:creationId xmlns:a16="http://schemas.microsoft.com/office/drawing/2014/main" id="{ADAA5A37-4793-4649-A4D5-100E7E3D32FB}"/>
              </a:ext>
            </a:extLst>
          </p:cNvPr>
          <p:cNvSpPr/>
          <p:nvPr/>
        </p:nvSpPr>
        <p:spPr>
          <a:xfrm>
            <a:off x="5053628" y="2204541"/>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285" name="Oval 284">
            <a:extLst>
              <a:ext uri="{FF2B5EF4-FFF2-40B4-BE49-F238E27FC236}">
                <a16:creationId xmlns:a16="http://schemas.microsoft.com/office/drawing/2014/main" id="{1C78D988-AD21-9B49-8285-2FA84933EE15}"/>
              </a:ext>
            </a:extLst>
          </p:cNvPr>
          <p:cNvSpPr/>
          <p:nvPr/>
        </p:nvSpPr>
        <p:spPr>
          <a:xfrm>
            <a:off x="5841298" y="2002242"/>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286" name="Oval 285">
            <a:extLst>
              <a:ext uri="{FF2B5EF4-FFF2-40B4-BE49-F238E27FC236}">
                <a16:creationId xmlns:a16="http://schemas.microsoft.com/office/drawing/2014/main" id="{3F4B7943-9056-D443-8313-F8E74B474DBF}"/>
              </a:ext>
            </a:extLst>
          </p:cNvPr>
          <p:cNvSpPr/>
          <p:nvPr/>
        </p:nvSpPr>
        <p:spPr>
          <a:xfrm>
            <a:off x="6269510" y="2211905"/>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287" name="Oval 286">
            <a:extLst>
              <a:ext uri="{FF2B5EF4-FFF2-40B4-BE49-F238E27FC236}">
                <a16:creationId xmlns:a16="http://schemas.microsoft.com/office/drawing/2014/main" id="{EFB073B2-A278-2A4D-9FCB-576A4A538E92}"/>
              </a:ext>
            </a:extLst>
          </p:cNvPr>
          <p:cNvSpPr/>
          <p:nvPr/>
        </p:nvSpPr>
        <p:spPr>
          <a:xfrm>
            <a:off x="6622735" y="2636614"/>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288" name="Oval 287">
            <a:extLst>
              <a:ext uri="{FF2B5EF4-FFF2-40B4-BE49-F238E27FC236}">
                <a16:creationId xmlns:a16="http://schemas.microsoft.com/office/drawing/2014/main" id="{D89783DF-3EE4-1A44-8E47-A19F64B4BD76}"/>
              </a:ext>
            </a:extLst>
          </p:cNvPr>
          <p:cNvSpPr/>
          <p:nvPr/>
        </p:nvSpPr>
        <p:spPr>
          <a:xfrm>
            <a:off x="5440219" y="2159060"/>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289" name="Oval 288">
            <a:extLst>
              <a:ext uri="{FF2B5EF4-FFF2-40B4-BE49-F238E27FC236}">
                <a16:creationId xmlns:a16="http://schemas.microsoft.com/office/drawing/2014/main" id="{982E82B6-50CF-1746-A5DC-7CEA06BF7927}"/>
              </a:ext>
            </a:extLst>
          </p:cNvPr>
          <p:cNvSpPr/>
          <p:nvPr/>
        </p:nvSpPr>
        <p:spPr>
          <a:xfrm>
            <a:off x="4553333" y="302320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290" name="Oval 289">
            <a:extLst>
              <a:ext uri="{FF2B5EF4-FFF2-40B4-BE49-F238E27FC236}">
                <a16:creationId xmlns:a16="http://schemas.microsoft.com/office/drawing/2014/main" id="{B913DA57-01E6-E045-8FD4-094EAE1A6F43}"/>
              </a:ext>
            </a:extLst>
          </p:cNvPr>
          <p:cNvSpPr/>
          <p:nvPr/>
        </p:nvSpPr>
        <p:spPr>
          <a:xfrm>
            <a:off x="4434525" y="2650353"/>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291" name="Oval 290">
            <a:extLst>
              <a:ext uri="{FF2B5EF4-FFF2-40B4-BE49-F238E27FC236}">
                <a16:creationId xmlns:a16="http://schemas.microsoft.com/office/drawing/2014/main" id="{C9E3E1D3-8ED7-D344-BE21-8F3870E23F9D}"/>
              </a:ext>
            </a:extLst>
          </p:cNvPr>
          <p:cNvSpPr/>
          <p:nvPr/>
        </p:nvSpPr>
        <p:spPr>
          <a:xfrm>
            <a:off x="4923028" y="2482085"/>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292" name="Oval 291">
            <a:extLst>
              <a:ext uri="{FF2B5EF4-FFF2-40B4-BE49-F238E27FC236}">
                <a16:creationId xmlns:a16="http://schemas.microsoft.com/office/drawing/2014/main" id="{AC041F53-0348-2945-A8C8-1FFC62440244}"/>
              </a:ext>
            </a:extLst>
          </p:cNvPr>
          <p:cNvSpPr/>
          <p:nvPr/>
        </p:nvSpPr>
        <p:spPr>
          <a:xfrm>
            <a:off x="4903972" y="2979771"/>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293" name="Oval 292">
            <a:extLst>
              <a:ext uri="{FF2B5EF4-FFF2-40B4-BE49-F238E27FC236}">
                <a16:creationId xmlns:a16="http://schemas.microsoft.com/office/drawing/2014/main" id="{E14AC7AE-93C0-4047-8006-5B61CF8F63E4}"/>
              </a:ext>
            </a:extLst>
          </p:cNvPr>
          <p:cNvSpPr/>
          <p:nvPr/>
        </p:nvSpPr>
        <p:spPr>
          <a:xfrm>
            <a:off x="5490747" y="2923295"/>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294" name="Oval 293">
            <a:extLst>
              <a:ext uri="{FF2B5EF4-FFF2-40B4-BE49-F238E27FC236}">
                <a16:creationId xmlns:a16="http://schemas.microsoft.com/office/drawing/2014/main" id="{AB42EBE6-5EC6-8F41-8ADE-81A44A6B7576}"/>
              </a:ext>
            </a:extLst>
          </p:cNvPr>
          <p:cNvSpPr/>
          <p:nvPr/>
        </p:nvSpPr>
        <p:spPr>
          <a:xfrm>
            <a:off x="5882892" y="2448890"/>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295" name="Oval 294">
            <a:extLst>
              <a:ext uri="{FF2B5EF4-FFF2-40B4-BE49-F238E27FC236}">
                <a16:creationId xmlns:a16="http://schemas.microsoft.com/office/drawing/2014/main" id="{D7A35E2C-7659-7F43-99EB-A777B4B5CE43}"/>
              </a:ext>
            </a:extLst>
          </p:cNvPr>
          <p:cNvSpPr/>
          <p:nvPr/>
        </p:nvSpPr>
        <p:spPr>
          <a:xfrm>
            <a:off x="6043712" y="3046025"/>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296" name="Oval 295">
            <a:extLst>
              <a:ext uri="{FF2B5EF4-FFF2-40B4-BE49-F238E27FC236}">
                <a16:creationId xmlns:a16="http://schemas.microsoft.com/office/drawing/2014/main" id="{ECBE2273-8AC5-2246-87BC-BC9D1EAF0442}"/>
              </a:ext>
            </a:extLst>
          </p:cNvPr>
          <p:cNvSpPr/>
          <p:nvPr/>
        </p:nvSpPr>
        <p:spPr>
          <a:xfrm>
            <a:off x="7136887" y="2439639"/>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297" name="Oval 296">
            <a:extLst>
              <a:ext uri="{FF2B5EF4-FFF2-40B4-BE49-F238E27FC236}">
                <a16:creationId xmlns:a16="http://schemas.microsoft.com/office/drawing/2014/main" id="{03D0A0CA-1D7F-8B4E-88E7-17EC02E0FDE9}"/>
              </a:ext>
            </a:extLst>
          </p:cNvPr>
          <p:cNvSpPr/>
          <p:nvPr/>
        </p:nvSpPr>
        <p:spPr>
          <a:xfrm>
            <a:off x="4667036" y="295124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98" name="Oval 297">
            <a:extLst>
              <a:ext uri="{FF2B5EF4-FFF2-40B4-BE49-F238E27FC236}">
                <a16:creationId xmlns:a16="http://schemas.microsoft.com/office/drawing/2014/main" id="{0D642042-CA1F-6447-A0DC-932D0D0E046D}"/>
              </a:ext>
            </a:extLst>
          </p:cNvPr>
          <p:cNvSpPr/>
          <p:nvPr/>
        </p:nvSpPr>
        <p:spPr>
          <a:xfrm>
            <a:off x="4780739" y="272383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299" name="Oval 298">
            <a:extLst>
              <a:ext uri="{FF2B5EF4-FFF2-40B4-BE49-F238E27FC236}">
                <a16:creationId xmlns:a16="http://schemas.microsoft.com/office/drawing/2014/main" id="{7DF1DE9B-0828-F449-AE86-198C601CCCF3}"/>
              </a:ext>
            </a:extLst>
          </p:cNvPr>
          <p:cNvSpPr/>
          <p:nvPr/>
        </p:nvSpPr>
        <p:spPr>
          <a:xfrm>
            <a:off x="5968924" y="2379159"/>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300" name="Oval 299">
            <a:extLst>
              <a:ext uri="{FF2B5EF4-FFF2-40B4-BE49-F238E27FC236}">
                <a16:creationId xmlns:a16="http://schemas.microsoft.com/office/drawing/2014/main" id="{A87EB4C3-4F53-4C43-89AB-8AA5BB3825B9}"/>
              </a:ext>
            </a:extLst>
          </p:cNvPr>
          <p:cNvSpPr/>
          <p:nvPr/>
        </p:nvSpPr>
        <p:spPr>
          <a:xfrm>
            <a:off x="5281035" y="2519167"/>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301" name="Oval 300">
            <a:extLst>
              <a:ext uri="{FF2B5EF4-FFF2-40B4-BE49-F238E27FC236}">
                <a16:creationId xmlns:a16="http://schemas.microsoft.com/office/drawing/2014/main" id="{D66E3DFA-7B9F-E048-9AE4-0E603B877E4D}"/>
              </a:ext>
            </a:extLst>
          </p:cNvPr>
          <p:cNvSpPr/>
          <p:nvPr/>
        </p:nvSpPr>
        <p:spPr>
          <a:xfrm>
            <a:off x="6167921" y="2701093"/>
            <a:ext cx="255252" cy="255252"/>
          </a:xfrm>
          <a:prstGeom prst="ellipse">
            <a:avLst/>
          </a:prstGeom>
        </p:spPr>
        <p:style>
          <a:lnRef idx="3">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302" name="Oval 301">
            <a:extLst>
              <a:ext uri="{FF2B5EF4-FFF2-40B4-BE49-F238E27FC236}">
                <a16:creationId xmlns:a16="http://schemas.microsoft.com/office/drawing/2014/main" id="{34111DB6-8355-984E-BC44-1FEBE538AF45}"/>
              </a:ext>
            </a:extLst>
          </p:cNvPr>
          <p:cNvSpPr/>
          <p:nvPr/>
        </p:nvSpPr>
        <p:spPr>
          <a:xfrm>
            <a:off x="6486291" y="2951240"/>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303" name="Oval 302">
            <a:extLst>
              <a:ext uri="{FF2B5EF4-FFF2-40B4-BE49-F238E27FC236}">
                <a16:creationId xmlns:a16="http://schemas.microsoft.com/office/drawing/2014/main" id="{0FC0733D-D8FE-1142-9363-35C6AE83C637}"/>
              </a:ext>
            </a:extLst>
          </p:cNvPr>
          <p:cNvSpPr/>
          <p:nvPr/>
        </p:nvSpPr>
        <p:spPr>
          <a:xfrm>
            <a:off x="7227850" y="2367674"/>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304" name="Oval 303">
            <a:extLst>
              <a:ext uri="{FF2B5EF4-FFF2-40B4-BE49-F238E27FC236}">
                <a16:creationId xmlns:a16="http://schemas.microsoft.com/office/drawing/2014/main" id="{AE6D04E0-899A-E040-9959-4CEFF7839E62}"/>
              </a:ext>
            </a:extLst>
          </p:cNvPr>
          <p:cNvSpPr/>
          <p:nvPr/>
        </p:nvSpPr>
        <p:spPr>
          <a:xfrm>
            <a:off x="5731672" y="2603431"/>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305" name="Oval 304">
            <a:extLst>
              <a:ext uri="{FF2B5EF4-FFF2-40B4-BE49-F238E27FC236}">
                <a16:creationId xmlns:a16="http://schemas.microsoft.com/office/drawing/2014/main" id="{C1DD7C19-49B0-EA41-AA32-2AD1CA055D64}"/>
              </a:ext>
            </a:extLst>
          </p:cNvPr>
          <p:cNvSpPr/>
          <p:nvPr/>
        </p:nvSpPr>
        <p:spPr>
          <a:xfrm>
            <a:off x="5269954" y="2509429"/>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306" name="Oval 305">
            <a:extLst>
              <a:ext uri="{FF2B5EF4-FFF2-40B4-BE49-F238E27FC236}">
                <a16:creationId xmlns:a16="http://schemas.microsoft.com/office/drawing/2014/main" id="{E315F3DA-2ADD-104C-B04B-916D2CE0001F}"/>
              </a:ext>
            </a:extLst>
          </p:cNvPr>
          <p:cNvSpPr/>
          <p:nvPr/>
        </p:nvSpPr>
        <p:spPr>
          <a:xfrm>
            <a:off x="5500453" y="2592538"/>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307" name="Oval 306">
            <a:extLst>
              <a:ext uri="{FF2B5EF4-FFF2-40B4-BE49-F238E27FC236}">
                <a16:creationId xmlns:a16="http://schemas.microsoft.com/office/drawing/2014/main" id="{2460B375-080A-6A4E-B482-05678048C4F4}"/>
              </a:ext>
            </a:extLst>
          </p:cNvPr>
          <p:cNvSpPr/>
          <p:nvPr/>
        </p:nvSpPr>
        <p:spPr>
          <a:xfrm>
            <a:off x="6604903" y="2148008"/>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308" name="Oval 307">
            <a:extLst>
              <a:ext uri="{FF2B5EF4-FFF2-40B4-BE49-F238E27FC236}">
                <a16:creationId xmlns:a16="http://schemas.microsoft.com/office/drawing/2014/main" id="{4B0DE14C-FFFB-0547-AC58-03F4F76D7A1B}"/>
              </a:ext>
            </a:extLst>
          </p:cNvPr>
          <p:cNvSpPr/>
          <p:nvPr/>
        </p:nvSpPr>
        <p:spPr>
          <a:xfrm>
            <a:off x="6020505" y="2683265"/>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309" name="Oval 308">
            <a:extLst>
              <a:ext uri="{FF2B5EF4-FFF2-40B4-BE49-F238E27FC236}">
                <a16:creationId xmlns:a16="http://schemas.microsoft.com/office/drawing/2014/main" id="{43F69B26-721B-654B-A607-66EAE6BAEC53}"/>
              </a:ext>
            </a:extLst>
          </p:cNvPr>
          <p:cNvSpPr/>
          <p:nvPr/>
        </p:nvSpPr>
        <p:spPr>
          <a:xfrm>
            <a:off x="6234675" y="2589180"/>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10" name="Oval 309">
            <a:extLst>
              <a:ext uri="{FF2B5EF4-FFF2-40B4-BE49-F238E27FC236}">
                <a16:creationId xmlns:a16="http://schemas.microsoft.com/office/drawing/2014/main" id="{2966A478-24F5-B749-8AD2-51FDC6DD2BB4}"/>
              </a:ext>
            </a:extLst>
          </p:cNvPr>
          <p:cNvSpPr/>
          <p:nvPr/>
        </p:nvSpPr>
        <p:spPr>
          <a:xfrm rot="252198">
            <a:off x="5808159" y="3228687"/>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311" name="Oval 310">
            <a:extLst>
              <a:ext uri="{FF2B5EF4-FFF2-40B4-BE49-F238E27FC236}">
                <a16:creationId xmlns:a16="http://schemas.microsoft.com/office/drawing/2014/main" id="{44826161-A05E-AB46-B644-7B95116FCFBB}"/>
              </a:ext>
            </a:extLst>
          </p:cNvPr>
          <p:cNvSpPr/>
          <p:nvPr/>
        </p:nvSpPr>
        <p:spPr>
          <a:xfrm>
            <a:off x="4377065" y="205919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12" name="Oval 311">
            <a:extLst>
              <a:ext uri="{FF2B5EF4-FFF2-40B4-BE49-F238E27FC236}">
                <a16:creationId xmlns:a16="http://schemas.microsoft.com/office/drawing/2014/main" id="{77CCC640-CA0F-A944-9547-F4DF7BD470C2}"/>
              </a:ext>
            </a:extLst>
          </p:cNvPr>
          <p:cNvSpPr/>
          <p:nvPr/>
        </p:nvSpPr>
        <p:spPr>
          <a:xfrm>
            <a:off x="6937858" y="2828719"/>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313" name="Oval 312">
            <a:extLst>
              <a:ext uri="{FF2B5EF4-FFF2-40B4-BE49-F238E27FC236}">
                <a16:creationId xmlns:a16="http://schemas.microsoft.com/office/drawing/2014/main" id="{F88346D6-6194-574F-8CFA-E80B2BFA8C8F}"/>
              </a:ext>
            </a:extLst>
          </p:cNvPr>
          <p:cNvSpPr/>
          <p:nvPr/>
        </p:nvSpPr>
        <p:spPr>
          <a:xfrm>
            <a:off x="6312053" y="232371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14" name="Oval 313">
            <a:extLst>
              <a:ext uri="{FF2B5EF4-FFF2-40B4-BE49-F238E27FC236}">
                <a16:creationId xmlns:a16="http://schemas.microsoft.com/office/drawing/2014/main" id="{AAB0AEE1-356C-2048-93B8-0BE5647AC0AE}"/>
              </a:ext>
            </a:extLst>
          </p:cNvPr>
          <p:cNvSpPr/>
          <p:nvPr/>
        </p:nvSpPr>
        <p:spPr>
          <a:xfrm>
            <a:off x="6312053" y="2888488"/>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15" name="Oval 314">
            <a:extLst>
              <a:ext uri="{FF2B5EF4-FFF2-40B4-BE49-F238E27FC236}">
                <a16:creationId xmlns:a16="http://schemas.microsoft.com/office/drawing/2014/main" id="{FCBC2009-5732-6345-83E0-4A87F081E731}"/>
              </a:ext>
            </a:extLst>
          </p:cNvPr>
          <p:cNvSpPr/>
          <p:nvPr/>
        </p:nvSpPr>
        <p:spPr>
          <a:xfrm>
            <a:off x="6425756" y="2661082"/>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16" name="Oval 315">
            <a:extLst>
              <a:ext uri="{FF2B5EF4-FFF2-40B4-BE49-F238E27FC236}">
                <a16:creationId xmlns:a16="http://schemas.microsoft.com/office/drawing/2014/main" id="{0EBE6DF3-66BF-1745-97EF-876E26710EF6}"/>
              </a:ext>
            </a:extLst>
          </p:cNvPr>
          <p:cNvSpPr/>
          <p:nvPr/>
        </p:nvSpPr>
        <p:spPr>
          <a:xfrm>
            <a:off x="7309066" y="2858919"/>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17" name="Oval 316">
            <a:extLst>
              <a:ext uri="{FF2B5EF4-FFF2-40B4-BE49-F238E27FC236}">
                <a16:creationId xmlns:a16="http://schemas.microsoft.com/office/drawing/2014/main" id="{085A6348-1A37-1042-9567-EF57E1E12DFA}"/>
              </a:ext>
            </a:extLst>
          </p:cNvPr>
          <p:cNvSpPr/>
          <p:nvPr/>
        </p:nvSpPr>
        <p:spPr>
          <a:xfrm>
            <a:off x="4182944" y="213097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18" name="Oval 317">
            <a:extLst>
              <a:ext uri="{FF2B5EF4-FFF2-40B4-BE49-F238E27FC236}">
                <a16:creationId xmlns:a16="http://schemas.microsoft.com/office/drawing/2014/main" id="{4135C499-E257-5646-B57F-999B5F33E8DD}"/>
              </a:ext>
            </a:extLst>
          </p:cNvPr>
          <p:cNvSpPr/>
          <p:nvPr/>
        </p:nvSpPr>
        <p:spPr>
          <a:xfrm>
            <a:off x="4182944" y="269574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19" name="Oval 318">
            <a:extLst>
              <a:ext uri="{FF2B5EF4-FFF2-40B4-BE49-F238E27FC236}">
                <a16:creationId xmlns:a16="http://schemas.microsoft.com/office/drawing/2014/main" id="{584B2161-1F00-1F4D-8548-B34D8DF340B8}"/>
              </a:ext>
            </a:extLst>
          </p:cNvPr>
          <p:cNvSpPr/>
          <p:nvPr/>
        </p:nvSpPr>
        <p:spPr>
          <a:xfrm>
            <a:off x="4296647" y="246834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20" name="Oval 319">
            <a:extLst>
              <a:ext uri="{FF2B5EF4-FFF2-40B4-BE49-F238E27FC236}">
                <a16:creationId xmlns:a16="http://schemas.microsoft.com/office/drawing/2014/main" id="{01AA5F24-4768-E84A-B894-945D9357D1B1}"/>
              </a:ext>
            </a:extLst>
          </p:cNvPr>
          <p:cNvSpPr/>
          <p:nvPr/>
        </p:nvSpPr>
        <p:spPr>
          <a:xfrm>
            <a:off x="5212428" y="307321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21" name="Oval 320">
            <a:extLst>
              <a:ext uri="{FF2B5EF4-FFF2-40B4-BE49-F238E27FC236}">
                <a16:creationId xmlns:a16="http://schemas.microsoft.com/office/drawing/2014/main" id="{97150580-C6A0-FC45-8CE1-6A0CFC744C9D}"/>
              </a:ext>
            </a:extLst>
          </p:cNvPr>
          <p:cNvSpPr/>
          <p:nvPr/>
        </p:nvSpPr>
        <p:spPr>
          <a:xfrm>
            <a:off x="5406621" y="2211655"/>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22" name="Oval 321">
            <a:extLst>
              <a:ext uri="{FF2B5EF4-FFF2-40B4-BE49-F238E27FC236}">
                <a16:creationId xmlns:a16="http://schemas.microsoft.com/office/drawing/2014/main" id="{CF805AC6-D86B-B44B-BD2C-39DAE455D18B}"/>
              </a:ext>
            </a:extLst>
          </p:cNvPr>
          <p:cNvSpPr/>
          <p:nvPr/>
        </p:nvSpPr>
        <p:spPr>
          <a:xfrm>
            <a:off x="5406621" y="277642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23" name="Oval 322">
            <a:extLst>
              <a:ext uri="{FF2B5EF4-FFF2-40B4-BE49-F238E27FC236}">
                <a16:creationId xmlns:a16="http://schemas.microsoft.com/office/drawing/2014/main" id="{F8BCDF21-487E-3C48-AA31-01F6A7AAAD8E}"/>
              </a:ext>
            </a:extLst>
          </p:cNvPr>
          <p:cNvSpPr/>
          <p:nvPr/>
        </p:nvSpPr>
        <p:spPr>
          <a:xfrm>
            <a:off x="5520324" y="2549023"/>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24" name="Oval 323">
            <a:extLst>
              <a:ext uri="{FF2B5EF4-FFF2-40B4-BE49-F238E27FC236}">
                <a16:creationId xmlns:a16="http://schemas.microsoft.com/office/drawing/2014/main" id="{BEA5664D-9F9E-D74A-9420-449D4B5FEBFC}"/>
              </a:ext>
            </a:extLst>
          </p:cNvPr>
          <p:cNvSpPr/>
          <p:nvPr/>
        </p:nvSpPr>
        <p:spPr>
          <a:xfrm>
            <a:off x="6617093" y="294067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25" name="Oval 324">
            <a:extLst>
              <a:ext uri="{FF2B5EF4-FFF2-40B4-BE49-F238E27FC236}">
                <a16:creationId xmlns:a16="http://schemas.microsoft.com/office/drawing/2014/main" id="{5EB38918-5666-4E43-ACF2-1BD36A9660E9}"/>
              </a:ext>
            </a:extLst>
          </p:cNvPr>
          <p:cNvSpPr/>
          <p:nvPr/>
        </p:nvSpPr>
        <p:spPr>
          <a:xfrm>
            <a:off x="6872345" y="227889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26" name="Oval 325">
            <a:extLst>
              <a:ext uri="{FF2B5EF4-FFF2-40B4-BE49-F238E27FC236}">
                <a16:creationId xmlns:a16="http://schemas.microsoft.com/office/drawing/2014/main" id="{042D7BBC-1C8F-EE48-9586-55C1B3839A84}"/>
              </a:ext>
            </a:extLst>
          </p:cNvPr>
          <p:cNvSpPr/>
          <p:nvPr/>
        </p:nvSpPr>
        <p:spPr>
          <a:xfrm>
            <a:off x="6872345" y="284366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27" name="Oval 326">
            <a:extLst>
              <a:ext uri="{FF2B5EF4-FFF2-40B4-BE49-F238E27FC236}">
                <a16:creationId xmlns:a16="http://schemas.microsoft.com/office/drawing/2014/main" id="{65A530DC-2103-8945-886E-033B75BF078D}"/>
              </a:ext>
            </a:extLst>
          </p:cNvPr>
          <p:cNvSpPr/>
          <p:nvPr/>
        </p:nvSpPr>
        <p:spPr>
          <a:xfrm>
            <a:off x="6986048" y="261625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28" name="Oval 327">
            <a:extLst>
              <a:ext uri="{FF2B5EF4-FFF2-40B4-BE49-F238E27FC236}">
                <a16:creationId xmlns:a16="http://schemas.microsoft.com/office/drawing/2014/main" id="{72DA615E-4F71-5A4E-8199-27F6994A5C9F}"/>
              </a:ext>
            </a:extLst>
          </p:cNvPr>
          <p:cNvSpPr/>
          <p:nvPr/>
        </p:nvSpPr>
        <p:spPr>
          <a:xfrm>
            <a:off x="6817080" y="2627086"/>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29" name="Oval 328">
            <a:extLst>
              <a:ext uri="{FF2B5EF4-FFF2-40B4-BE49-F238E27FC236}">
                <a16:creationId xmlns:a16="http://schemas.microsoft.com/office/drawing/2014/main" id="{58695EE0-24D1-1E42-8DEF-54182F79C7F0}"/>
              </a:ext>
            </a:extLst>
          </p:cNvPr>
          <p:cNvSpPr/>
          <p:nvPr/>
        </p:nvSpPr>
        <p:spPr>
          <a:xfrm>
            <a:off x="6196158" y="2457027"/>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30" name="Oval 329">
            <a:extLst>
              <a:ext uri="{FF2B5EF4-FFF2-40B4-BE49-F238E27FC236}">
                <a16:creationId xmlns:a16="http://schemas.microsoft.com/office/drawing/2014/main" id="{7DEEE7F3-3F8D-8649-97F5-8E387AF39518}"/>
              </a:ext>
            </a:extLst>
          </p:cNvPr>
          <p:cNvSpPr/>
          <p:nvPr/>
        </p:nvSpPr>
        <p:spPr>
          <a:xfrm>
            <a:off x="6638691" y="2485078"/>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331" name="Oval 330">
            <a:extLst>
              <a:ext uri="{FF2B5EF4-FFF2-40B4-BE49-F238E27FC236}">
                <a16:creationId xmlns:a16="http://schemas.microsoft.com/office/drawing/2014/main" id="{E7D1C18C-5E45-FE48-8FAF-A5008EE03A1B}"/>
              </a:ext>
            </a:extLst>
          </p:cNvPr>
          <p:cNvSpPr/>
          <p:nvPr/>
        </p:nvSpPr>
        <p:spPr>
          <a:xfrm>
            <a:off x="7090258" y="2362557"/>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332" name="Oval 331">
            <a:extLst>
              <a:ext uri="{FF2B5EF4-FFF2-40B4-BE49-F238E27FC236}">
                <a16:creationId xmlns:a16="http://schemas.microsoft.com/office/drawing/2014/main" id="{08B76433-4985-624B-8784-607E6F9D6BA6}"/>
              </a:ext>
            </a:extLst>
          </p:cNvPr>
          <p:cNvSpPr/>
          <p:nvPr/>
        </p:nvSpPr>
        <p:spPr>
          <a:xfrm>
            <a:off x="6464453" y="242232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33" name="Oval 332">
            <a:extLst>
              <a:ext uri="{FF2B5EF4-FFF2-40B4-BE49-F238E27FC236}">
                <a16:creationId xmlns:a16="http://schemas.microsoft.com/office/drawing/2014/main" id="{21631CA4-94EB-CF4A-9544-8211ED440E36}"/>
              </a:ext>
            </a:extLst>
          </p:cNvPr>
          <p:cNvSpPr/>
          <p:nvPr/>
        </p:nvSpPr>
        <p:spPr>
          <a:xfrm>
            <a:off x="7461466" y="2392757"/>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34" name="Oval 333">
            <a:extLst>
              <a:ext uri="{FF2B5EF4-FFF2-40B4-BE49-F238E27FC236}">
                <a16:creationId xmlns:a16="http://schemas.microsoft.com/office/drawing/2014/main" id="{29407AD3-E09B-5048-A805-48311DD55269}"/>
              </a:ext>
            </a:extLst>
          </p:cNvPr>
          <p:cNvSpPr/>
          <p:nvPr/>
        </p:nvSpPr>
        <p:spPr>
          <a:xfrm>
            <a:off x="6553853" y="264951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35" name="Oval 334">
            <a:extLst>
              <a:ext uri="{FF2B5EF4-FFF2-40B4-BE49-F238E27FC236}">
                <a16:creationId xmlns:a16="http://schemas.microsoft.com/office/drawing/2014/main" id="{28B0A828-AE87-BB49-BBEA-985AFAA7E471}"/>
              </a:ext>
            </a:extLst>
          </p:cNvPr>
          <p:cNvSpPr/>
          <p:nvPr/>
        </p:nvSpPr>
        <p:spPr>
          <a:xfrm>
            <a:off x="7024745" y="237750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36" name="Oval 335">
            <a:extLst>
              <a:ext uri="{FF2B5EF4-FFF2-40B4-BE49-F238E27FC236}">
                <a16:creationId xmlns:a16="http://schemas.microsoft.com/office/drawing/2014/main" id="{A42475BE-4FCB-BC41-8EEC-948C7A24C95A}"/>
              </a:ext>
            </a:extLst>
          </p:cNvPr>
          <p:cNvSpPr/>
          <p:nvPr/>
        </p:nvSpPr>
        <p:spPr>
          <a:xfrm>
            <a:off x="4231231" y="283376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37" name="Oval 336">
            <a:extLst>
              <a:ext uri="{FF2B5EF4-FFF2-40B4-BE49-F238E27FC236}">
                <a16:creationId xmlns:a16="http://schemas.microsoft.com/office/drawing/2014/main" id="{FDFE39FF-6253-CE48-A045-D7802A83BBC0}"/>
              </a:ext>
            </a:extLst>
          </p:cNvPr>
          <p:cNvSpPr/>
          <p:nvPr/>
        </p:nvSpPr>
        <p:spPr>
          <a:xfrm>
            <a:off x="4922939" y="2005061"/>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38" name="Oval 337">
            <a:extLst>
              <a:ext uri="{FF2B5EF4-FFF2-40B4-BE49-F238E27FC236}">
                <a16:creationId xmlns:a16="http://schemas.microsoft.com/office/drawing/2014/main" id="{BCBF6141-EC54-6441-8210-AEC410878790}"/>
              </a:ext>
            </a:extLst>
          </p:cNvPr>
          <p:cNvSpPr/>
          <p:nvPr/>
        </p:nvSpPr>
        <p:spPr>
          <a:xfrm>
            <a:off x="4335344" y="212200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39" name="Oval 338">
            <a:extLst>
              <a:ext uri="{FF2B5EF4-FFF2-40B4-BE49-F238E27FC236}">
                <a16:creationId xmlns:a16="http://schemas.microsoft.com/office/drawing/2014/main" id="{1D74EA04-A836-EE4D-9B82-A990F57318CA}"/>
              </a:ext>
            </a:extLst>
          </p:cNvPr>
          <p:cNvSpPr/>
          <p:nvPr/>
        </p:nvSpPr>
        <p:spPr>
          <a:xfrm>
            <a:off x="4102833" y="2385896"/>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340" name="Oval 339">
            <a:extLst>
              <a:ext uri="{FF2B5EF4-FFF2-40B4-BE49-F238E27FC236}">
                <a16:creationId xmlns:a16="http://schemas.microsoft.com/office/drawing/2014/main" id="{B5BE1A20-5803-F24F-9CF7-0182A0976E77}"/>
              </a:ext>
            </a:extLst>
          </p:cNvPr>
          <p:cNvSpPr/>
          <p:nvPr/>
        </p:nvSpPr>
        <p:spPr>
          <a:xfrm>
            <a:off x="4591336" y="2217628"/>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341" name="Oval 340">
            <a:extLst>
              <a:ext uri="{FF2B5EF4-FFF2-40B4-BE49-F238E27FC236}">
                <a16:creationId xmlns:a16="http://schemas.microsoft.com/office/drawing/2014/main" id="{A9CBA569-62EB-5E4F-B7A1-572BAF6F9AB0}"/>
              </a:ext>
            </a:extLst>
          </p:cNvPr>
          <p:cNvSpPr/>
          <p:nvPr/>
        </p:nvSpPr>
        <p:spPr>
          <a:xfrm>
            <a:off x="4572280" y="2715314"/>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342" name="Oval 341">
            <a:extLst>
              <a:ext uri="{FF2B5EF4-FFF2-40B4-BE49-F238E27FC236}">
                <a16:creationId xmlns:a16="http://schemas.microsoft.com/office/drawing/2014/main" id="{7F3DAF76-1013-744E-A08E-3D81FE886B73}"/>
              </a:ext>
            </a:extLst>
          </p:cNvPr>
          <p:cNvSpPr/>
          <p:nvPr/>
        </p:nvSpPr>
        <p:spPr>
          <a:xfrm>
            <a:off x="4335344" y="268678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43" name="Oval 342">
            <a:extLst>
              <a:ext uri="{FF2B5EF4-FFF2-40B4-BE49-F238E27FC236}">
                <a16:creationId xmlns:a16="http://schemas.microsoft.com/office/drawing/2014/main" id="{894CF82D-4891-964C-8D55-A03099CEE679}"/>
              </a:ext>
            </a:extLst>
          </p:cNvPr>
          <p:cNvSpPr/>
          <p:nvPr/>
        </p:nvSpPr>
        <p:spPr>
          <a:xfrm>
            <a:off x="4449047" y="2459377"/>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44" name="Oval 343">
            <a:extLst>
              <a:ext uri="{FF2B5EF4-FFF2-40B4-BE49-F238E27FC236}">
                <a16:creationId xmlns:a16="http://schemas.microsoft.com/office/drawing/2014/main" id="{795FB87B-C5A6-3543-8CFC-99825D48DAC5}"/>
              </a:ext>
            </a:extLst>
          </p:cNvPr>
          <p:cNvSpPr/>
          <p:nvPr/>
        </p:nvSpPr>
        <p:spPr>
          <a:xfrm>
            <a:off x="4949343" y="2254710"/>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345" name="Oval 344">
            <a:extLst>
              <a:ext uri="{FF2B5EF4-FFF2-40B4-BE49-F238E27FC236}">
                <a16:creationId xmlns:a16="http://schemas.microsoft.com/office/drawing/2014/main" id="{11179A28-3499-DD4B-BC89-85259879B4E0}"/>
              </a:ext>
            </a:extLst>
          </p:cNvPr>
          <p:cNvSpPr/>
          <p:nvPr/>
        </p:nvSpPr>
        <p:spPr>
          <a:xfrm>
            <a:off x="4938262" y="2244972"/>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346" name="Oval 345">
            <a:extLst>
              <a:ext uri="{FF2B5EF4-FFF2-40B4-BE49-F238E27FC236}">
                <a16:creationId xmlns:a16="http://schemas.microsoft.com/office/drawing/2014/main" id="{F7BC1E43-14A6-1C41-874A-4C808029C670}"/>
              </a:ext>
            </a:extLst>
          </p:cNvPr>
          <p:cNvSpPr/>
          <p:nvPr/>
        </p:nvSpPr>
        <p:spPr>
          <a:xfrm>
            <a:off x="3851252" y="243129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47" name="Oval 346">
            <a:extLst>
              <a:ext uri="{FF2B5EF4-FFF2-40B4-BE49-F238E27FC236}">
                <a16:creationId xmlns:a16="http://schemas.microsoft.com/office/drawing/2014/main" id="{1E122DC3-92EF-6248-A676-771A917E9FB9}"/>
              </a:ext>
            </a:extLst>
          </p:cNvPr>
          <p:cNvSpPr/>
          <p:nvPr/>
        </p:nvSpPr>
        <p:spPr>
          <a:xfrm>
            <a:off x="3964955" y="220388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48" name="Oval 347">
            <a:extLst>
              <a:ext uri="{FF2B5EF4-FFF2-40B4-BE49-F238E27FC236}">
                <a16:creationId xmlns:a16="http://schemas.microsoft.com/office/drawing/2014/main" id="{8C424B9D-0A08-6045-8289-2D646B20C4BB}"/>
              </a:ext>
            </a:extLst>
          </p:cNvPr>
          <p:cNvSpPr/>
          <p:nvPr/>
        </p:nvSpPr>
        <p:spPr>
          <a:xfrm>
            <a:off x="4827054" y="2619891"/>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49" name="Oval 348">
            <a:extLst>
              <a:ext uri="{FF2B5EF4-FFF2-40B4-BE49-F238E27FC236}">
                <a16:creationId xmlns:a16="http://schemas.microsoft.com/office/drawing/2014/main" id="{3BE3EC15-1283-AE48-B460-A726BABF21D9}"/>
              </a:ext>
            </a:extLst>
          </p:cNvPr>
          <p:cNvSpPr/>
          <p:nvPr/>
        </p:nvSpPr>
        <p:spPr>
          <a:xfrm>
            <a:off x="5074929" y="2511972"/>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50" name="Oval 349">
            <a:extLst>
              <a:ext uri="{FF2B5EF4-FFF2-40B4-BE49-F238E27FC236}">
                <a16:creationId xmlns:a16="http://schemas.microsoft.com/office/drawing/2014/main" id="{07311FF0-15DF-194A-A546-5C578AA11C5F}"/>
              </a:ext>
            </a:extLst>
          </p:cNvPr>
          <p:cNvSpPr/>
          <p:nvPr/>
        </p:nvSpPr>
        <p:spPr>
          <a:xfrm>
            <a:off x="6997857" y="201443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51" name="Oval 350">
            <a:extLst>
              <a:ext uri="{FF2B5EF4-FFF2-40B4-BE49-F238E27FC236}">
                <a16:creationId xmlns:a16="http://schemas.microsoft.com/office/drawing/2014/main" id="{7AC357D3-1F07-394F-9E39-0E7CE1040725}"/>
              </a:ext>
            </a:extLst>
          </p:cNvPr>
          <p:cNvSpPr/>
          <p:nvPr/>
        </p:nvSpPr>
        <p:spPr>
          <a:xfrm>
            <a:off x="6765346" y="2278320"/>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352" name="Oval 351">
            <a:extLst>
              <a:ext uri="{FF2B5EF4-FFF2-40B4-BE49-F238E27FC236}">
                <a16:creationId xmlns:a16="http://schemas.microsoft.com/office/drawing/2014/main" id="{0A33F0B2-CC5B-E84A-B65D-0FA232A53B6C}"/>
              </a:ext>
            </a:extLst>
          </p:cNvPr>
          <p:cNvSpPr/>
          <p:nvPr/>
        </p:nvSpPr>
        <p:spPr>
          <a:xfrm>
            <a:off x="7253849" y="2110052"/>
            <a:ext cx="371276" cy="371276"/>
          </a:xfrm>
          <a:prstGeom prst="ellipse">
            <a:avLst/>
          </a:prstGeom>
        </p:spPr>
        <p:style>
          <a:lnRef idx="3">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353" name="Oval 352">
            <a:extLst>
              <a:ext uri="{FF2B5EF4-FFF2-40B4-BE49-F238E27FC236}">
                <a16:creationId xmlns:a16="http://schemas.microsoft.com/office/drawing/2014/main" id="{C4B8124C-2ECD-4E44-BCE2-7D90689BABC4}"/>
              </a:ext>
            </a:extLst>
          </p:cNvPr>
          <p:cNvSpPr/>
          <p:nvPr/>
        </p:nvSpPr>
        <p:spPr>
          <a:xfrm>
            <a:off x="7234793" y="2607738"/>
            <a:ext cx="162433" cy="162433"/>
          </a:xfrm>
          <a:prstGeom prst="ellipse">
            <a:avLst/>
          </a:prstGeom>
        </p:spPr>
        <p:style>
          <a:lnRef idx="3">
            <a:schemeClr val="lt1">
              <a:hueOff val="0"/>
              <a:satOff val="0"/>
              <a:lumOff val="0"/>
              <a:alphaOff val="0"/>
            </a:schemeClr>
          </a:lnRef>
          <a:fillRef idx="1">
            <a:schemeClr val="accent4">
              <a:hueOff val="7508000"/>
              <a:satOff val="-34644"/>
              <a:lumOff val="1275"/>
              <a:alphaOff val="0"/>
            </a:schemeClr>
          </a:fillRef>
          <a:effectRef idx="1">
            <a:schemeClr val="accent4">
              <a:hueOff val="7508000"/>
              <a:satOff val="-34644"/>
              <a:lumOff val="1275"/>
              <a:alphaOff val="0"/>
            </a:schemeClr>
          </a:effectRef>
          <a:fontRef idx="minor">
            <a:schemeClr val="lt1"/>
          </a:fontRef>
        </p:style>
      </p:sp>
      <p:sp>
        <p:nvSpPr>
          <p:cNvPr id="354" name="Oval 353">
            <a:extLst>
              <a:ext uri="{FF2B5EF4-FFF2-40B4-BE49-F238E27FC236}">
                <a16:creationId xmlns:a16="http://schemas.microsoft.com/office/drawing/2014/main" id="{4FD69627-2C79-A947-BE4B-F5680BB84F0E}"/>
              </a:ext>
            </a:extLst>
          </p:cNvPr>
          <p:cNvSpPr/>
          <p:nvPr/>
        </p:nvSpPr>
        <p:spPr>
          <a:xfrm>
            <a:off x="6997857" y="2579207"/>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55" name="Oval 354">
            <a:extLst>
              <a:ext uri="{FF2B5EF4-FFF2-40B4-BE49-F238E27FC236}">
                <a16:creationId xmlns:a16="http://schemas.microsoft.com/office/drawing/2014/main" id="{ADB5CD35-0BC5-6D4D-A0F6-D5DEF5F31D95}"/>
              </a:ext>
            </a:extLst>
          </p:cNvPr>
          <p:cNvSpPr/>
          <p:nvPr/>
        </p:nvSpPr>
        <p:spPr>
          <a:xfrm>
            <a:off x="7111560" y="235180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56" name="Oval 355">
            <a:extLst>
              <a:ext uri="{FF2B5EF4-FFF2-40B4-BE49-F238E27FC236}">
                <a16:creationId xmlns:a16="http://schemas.microsoft.com/office/drawing/2014/main" id="{3B117472-7EA5-9744-B6C1-9CB049123897}"/>
              </a:ext>
            </a:extLst>
          </p:cNvPr>
          <p:cNvSpPr/>
          <p:nvPr/>
        </p:nvSpPr>
        <p:spPr>
          <a:xfrm>
            <a:off x="7611856" y="2147134"/>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357" name="Oval 356">
            <a:extLst>
              <a:ext uri="{FF2B5EF4-FFF2-40B4-BE49-F238E27FC236}">
                <a16:creationId xmlns:a16="http://schemas.microsoft.com/office/drawing/2014/main" id="{EF86AB30-35DA-264D-9902-59120DEEACE4}"/>
              </a:ext>
            </a:extLst>
          </p:cNvPr>
          <p:cNvSpPr/>
          <p:nvPr/>
        </p:nvSpPr>
        <p:spPr>
          <a:xfrm>
            <a:off x="7600775" y="213739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358" name="Oval 357">
            <a:extLst>
              <a:ext uri="{FF2B5EF4-FFF2-40B4-BE49-F238E27FC236}">
                <a16:creationId xmlns:a16="http://schemas.microsoft.com/office/drawing/2014/main" id="{37D8FC05-94F8-DD49-A5DD-ADD2E6F2C9A5}"/>
              </a:ext>
            </a:extLst>
          </p:cNvPr>
          <p:cNvSpPr/>
          <p:nvPr/>
        </p:nvSpPr>
        <p:spPr>
          <a:xfrm>
            <a:off x="6513765" y="2323714"/>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59" name="Oval 358">
            <a:extLst>
              <a:ext uri="{FF2B5EF4-FFF2-40B4-BE49-F238E27FC236}">
                <a16:creationId xmlns:a16="http://schemas.microsoft.com/office/drawing/2014/main" id="{28BFB393-6F31-EE4C-B5F9-1F66173A5CE5}"/>
              </a:ext>
            </a:extLst>
          </p:cNvPr>
          <p:cNvSpPr/>
          <p:nvPr/>
        </p:nvSpPr>
        <p:spPr>
          <a:xfrm>
            <a:off x="6627468" y="2096308"/>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360" name="Oval 359">
            <a:extLst>
              <a:ext uri="{FF2B5EF4-FFF2-40B4-BE49-F238E27FC236}">
                <a16:creationId xmlns:a16="http://schemas.microsoft.com/office/drawing/2014/main" id="{E85E7C33-9388-5A45-B572-FC1BD135C523}"/>
              </a:ext>
            </a:extLst>
          </p:cNvPr>
          <p:cNvSpPr/>
          <p:nvPr/>
        </p:nvSpPr>
        <p:spPr>
          <a:xfrm>
            <a:off x="7489567" y="2512315"/>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361" name="Oval 360">
            <a:extLst>
              <a:ext uri="{FF2B5EF4-FFF2-40B4-BE49-F238E27FC236}">
                <a16:creationId xmlns:a16="http://schemas.microsoft.com/office/drawing/2014/main" id="{2BA23DC9-E3E3-C746-8351-80DEADEB3C9B}"/>
              </a:ext>
            </a:extLst>
          </p:cNvPr>
          <p:cNvSpPr/>
          <p:nvPr/>
        </p:nvSpPr>
        <p:spPr>
          <a:xfrm>
            <a:off x="7737442" y="2404396"/>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62" name="Oval 361">
            <a:extLst>
              <a:ext uri="{FF2B5EF4-FFF2-40B4-BE49-F238E27FC236}">
                <a16:creationId xmlns:a16="http://schemas.microsoft.com/office/drawing/2014/main" id="{7F3D0BAF-B129-3947-B39F-50312E7FA67C}"/>
              </a:ext>
            </a:extLst>
          </p:cNvPr>
          <p:cNvSpPr/>
          <p:nvPr/>
        </p:nvSpPr>
        <p:spPr>
          <a:xfrm>
            <a:off x="6034383" y="2014433"/>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63" name="Oval 362">
            <a:extLst>
              <a:ext uri="{FF2B5EF4-FFF2-40B4-BE49-F238E27FC236}">
                <a16:creationId xmlns:a16="http://schemas.microsoft.com/office/drawing/2014/main" id="{87C2934D-170F-954B-9FB1-42EE63E91DE7}"/>
              </a:ext>
            </a:extLst>
          </p:cNvPr>
          <p:cNvSpPr/>
          <p:nvPr/>
        </p:nvSpPr>
        <p:spPr>
          <a:xfrm>
            <a:off x="6570947" y="1748322"/>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364" name="Oval 363">
            <a:extLst>
              <a:ext uri="{FF2B5EF4-FFF2-40B4-BE49-F238E27FC236}">
                <a16:creationId xmlns:a16="http://schemas.microsoft.com/office/drawing/2014/main" id="{CC5B3554-164D-F34F-B869-CA761E567E67}"/>
              </a:ext>
            </a:extLst>
          </p:cNvPr>
          <p:cNvSpPr/>
          <p:nvPr/>
        </p:nvSpPr>
        <p:spPr>
          <a:xfrm>
            <a:off x="5550057" y="321569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65" name="Oval 364">
            <a:extLst>
              <a:ext uri="{FF2B5EF4-FFF2-40B4-BE49-F238E27FC236}">
                <a16:creationId xmlns:a16="http://schemas.microsoft.com/office/drawing/2014/main" id="{C8C224E8-F99E-2149-BFAF-52E0E20258ED}"/>
              </a:ext>
            </a:extLst>
          </p:cNvPr>
          <p:cNvSpPr/>
          <p:nvPr/>
        </p:nvSpPr>
        <p:spPr>
          <a:xfrm>
            <a:off x="5014398" y="2876234"/>
            <a:ext cx="417686" cy="417686"/>
          </a:xfrm>
          <a:prstGeom prst="ellipse">
            <a:avLst/>
          </a:prstGeom>
        </p:spPr>
        <p:style>
          <a:lnRef idx="3">
            <a:schemeClr val="lt1">
              <a:hueOff val="0"/>
              <a:satOff val="0"/>
              <a:lumOff val="0"/>
              <a:alphaOff val="0"/>
            </a:schemeClr>
          </a:lnRef>
          <a:fillRef idx="1">
            <a:schemeClr val="accent4">
              <a:hueOff val="5197846"/>
              <a:satOff val="-23984"/>
              <a:lumOff val="883"/>
              <a:alphaOff val="0"/>
            </a:schemeClr>
          </a:fillRef>
          <a:effectRef idx="1">
            <a:schemeClr val="accent4">
              <a:hueOff val="5197846"/>
              <a:satOff val="-23984"/>
              <a:lumOff val="883"/>
              <a:alphaOff val="0"/>
            </a:schemeClr>
          </a:effectRef>
          <a:fontRef idx="minor">
            <a:schemeClr val="lt1"/>
          </a:fontRef>
        </p:style>
      </p:sp>
      <p:sp>
        <p:nvSpPr>
          <p:cNvPr id="366" name="Oval 365">
            <a:extLst>
              <a:ext uri="{FF2B5EF4-FFF2-40B4-BE49-F238E27FC236}">
                <a16:creationId xmlns:a16="http://schemas.microsoft.com/office/drawing/2014/main" id="{CEDEC6BE-AB71-F644-8A64-94F3E9E0CE46}"/>
              </a:ext>
            </a:extLst>
          </p:cNvPr>
          <p:cNvSpPr/>
          <p:nvPr/>
        </p:nvSpPr>
        <p:spPr>
          <a:xfrm>
            <a:off x="5326175" y="2341644"/>
            <a:ext cx="371276" cy="371276"/>
          </a:xfrm>
          <a:prstGeom prst="ellipse">
            <a:avLst/>
          </a:prstGeom>
        </p:spPr>
        <p:style>
          <a:lnRef idx="3">
            <a:schemeClr val="lt1">
              <a:hueOff val="0"/>
              <a:satOff val="0"/>
              <a:lumOff val="0"/>
              <a:alphaOff val="0"/>
            </a:schemeClr>
          </a:lnRef>
          <a:fillRef idx="1">
            <a:schemeClr val="accent4">
              <a:hueOff val="9240615"/>
              <a:satOff val="-42638"/>
              <a:lumOff val="1569"/>
              <a:alphaOff val="0"/>
            </a:schemeClr>
          </a:fillRef>
          <a:effectRef idx="1">
            <a:schemeClr val="accent4">
              <a:hueOff val="9240615"/>
              <a:satOff val="-42638"/>
              <a:lumOff val="1569"/>
              <a:alphaOff val="0"/>
            </a:schemeClr>
          </a:effectRef>
          <a:fontRef idx="minor">
            <a:schemeClr val="lt1"/>
          </a:fontRef>
        </p:style>
      </p:sp>
      <p:sp>
        <p:nvSpPr>
          <p:cNvPr id="369" name="TextBox 368">
            <a:extLst>
              <a:ext uri="{FF2B5EF4-FFF2-40B4-BE49-F238E27FC236}">
                <a16:creationId xmlns:a16="http://schemas.microsoft.com/office/drawing/2014/main" id="{906AAB7E-1FBC-E64A-96D5-0AFED732C097}"/>
              </a:ext>
            </a:extLst>
          </p:cNvPr>
          <p:cNvSpPr txBox="1"/>
          <p:nvPr/>
        </p:nvSpPr>
        <p:spPr>
          <a:xfrm rot="686397">
            <a:off x="4510353" y="3163071"/>
            <a:ext cx="732893" cy="369332"/>
          </a:xfrm>
          <a:prstGeom prst="rect">
            <a:avLst/>
          </a:prstGeom>
          <a:noFill/>
        </p:spPr>
        <p:txBody>
          <a:bodyPr wrap="none" rtlCol="0">
            <a:spAutoFit/>
          </a:bodyPr>
          <a:lstStyle/>
          <a:p>
            <a:r>
              <a:rPr lang="en-US" dirty="0">
                <a:solidFill>
                  <a:schemeClr val="bg1"/>
                </a:solidFill>
              </a:rPr>
              <a:t>Static</a:t>
            </a:r>
          </a:p>
        </p:txBody>
      </p:sp>
      <p:sp>
        <p:nvSpPr>
          <p:cNvPr id="371" name="TextBox 370">
            <a:extLst>
              <a:ext uri="{FF2B5EF4-FFF2-40B4-BE49-F238E27FC236}">
                <a16:creationId xmlns:a16="http://schemas.microsoft.com/office/drawing/2014/main" id="{2ABB1B37-B8C4-FD4C-A5BE-48BA0F3AEF9A}"/>
              </a:ext>
            </a:extLst>
          </p:cNvPr>
          <p:cNvSpPr txBox="1"/>
          <p:nvPr/>
        </p:nvSpPr>
        <p:spPr>
          <a:xfrm>
            <a:off x="5621860" y="4360501"/>
            <a:ext cx="604653" cy="369332"/>
          </a:xfrm>
          <a:prstGeom prst="rect">
            <a:avLst/>
          </a:prstGeom>
          <a:noFill/>
        </p:spPr>
        <p:txBody>
          <a:bodyPr wrap="none" rtlCol="0">
            <a:spAutoFit/>
          </a:bodyPr>
          <a:lstStyle/>
          <a:p>
            <a:r>
              <a:rPr lang="en-US" dirty="0"/>
              <a:t>Unit</a:t>
            </a:r>
          </a:p>
        </p:txBody>
      </p:sp>
      <p:sp>
        <p:nvSpPr>
          <p:cNvPr id="374" name="Chevron 373">
            <a:extLst>
              <a:ext uri="{FF2B5EF4-FFF2-40B4-BE49-F238E27FC236}">
                <a16:creationId xmlns:a16="http://schemas.microsoft.com/office/drawing/2014/main" id="{677B55AF-A8D9-AA4C-9566-209C022B2353}"/>
              </a:ext>
            </a:extLst>
          </p:cNvPr>
          <p:cNvSpPr/>
          <p:nvPr/>
        </p:nvSpPr>
        <p:spPr>
          <a:xfrm rot="5400000">
            <a:off x="5371149" y="2761447"/>
            <a:ext cx="1077506" cy="3828294"/>
          </a:xfrm>
          <a:prstGeom prst="chevron">
            <a:avLst>
              <a:gd name="adj" fmla="val 62310"/>
            </a:avLst>
          </a:prstGeom>
        </p:spPr>
        <p:style>
          <a:lnRef idx="0">
            <a:schemeClr val="lt1">
              <a:hueOff val="0"/>
              <a:satOff val="0"/>
              <a:lumOff val="0"/>
              <a:alphaOff val="0"/>
            </a:schemeClr>
          </a:lnRef>
          <a:fillRef idx="1">
            <a:schemeClr val="accent4">
              <a:hueOff val="3465231"/>
              <a:satOff val="-15989"/>
              <a:lumOff val="588"/>
              <a:alphaOff val="0"/>
            </a:schemeClr>
          </a:fillRef>
          <a:effectRef idx="1">
            <a:schemeClr val="accent4">
              <a:hueOff val="3465231"/>
              <a:satOff val="-15989"/>
              <a:lumOff val="588"/>
              <a:alphaOff val="0"/>
            </a:schemeClr>
          </a:effectRef>
          <a:fontRef idx="minor">
            <a:schemeClr val="lt1"/>
          </a:fontRef>
        </p:style>
      </p:sp>
      <p:sp>
        <p:nvSpPr>
          <p:cNvPr id="375" name="TextBox 374">
            <a:extLst>
              <a:ext uri="{FF2B5EF4-FFF2-40B4-BE49-F238E27FC236}">
                <a16:creationId xmlns:a16="http://schemas.microsoft.com/office/drawing/2014/main" id="{51D04BB4-19DD-6F46-BC90-933084B40A61}"/>
              </a:ext>
            </a:extLst>
          </p:cNvPr>
          <p:cNvSpPr txBox="1"/>
          <p:nvPr/>
        </p:nvSpPr>
        <p:spPr>
          <a:xfrm rot="20868396">
            <a:off x="5738848" y="4721052"/>
            <a:ext cx="895630" cy="369332"/>
          </a:xfrm>
          <a:prstGeom prst="rect">
            <a:avLst/>
          </a:prstGeom>
          <a:noFill/>
        </p:spPr>
        <p:txBody>
          <a:bodyPr wrap="none" rtlCol="0">
            <a:spAutoFit/>
          </a:bodyPr>
          <a:lstStyle/>
          <a:p>
            <a:r>
              <a:rPr lang="en-US" dirty="0" err="1">
                <a:solidFill>
                  <a:schemeClr val="bg1"/>
                </a:solidFill>
              </a:rPr>
              <a:t>gration</a:t>
            </a:r>
            <a:endParaRPr lang="en-US" dirty="0">
              <a:solidFill>
                <a:schemeClr val="bg1"/>
              </a:solidFill>
            </a:endParaRPr>
          </a:p>
        </p:txBody>
      </p:sp>
      <p:sp>
        <p:nvSpPr>
          <p:cNvPr id="376" name="TextBox 375">
            <a:extLst>
              <a:ext uri="{FF2B5EF4-FFF2-40B4-BE49-F238E27FC236}">
                <a16:creationId xmlns:a16="http://schemas.microsoft.com/office/drawing/2014/main" id="{26712981-1E32-9049-B40E-B2B08BFDCFA5}"/>
              </a:ext>
            </a:extLst>
          </p:cNvPr>
          <p:cNvSpPr txBox="1"/>
          <p:nvPr/>
        </p:nvSpPr>
        <p:spPr>
          <a:xfrm rot="766339">
            <a:off x="5365686" y="4740642"/>
            <a:ext cx="576953" cy="369332"/>
          </a:xfrm>
          <a:prstGeom prst="rect">
            <a:avLst/>
          </a:prstGeom>
          <a:noFill/>
        </p:spPr>
        <p:txBody>
          <a:bodyPr wrap="none" rtlCol="0">
            <a:spAutoFit/>
          </a:bodyPr>
          <a:lstStyle/>
          <a:p>
            <a:r>
              <a:rPr lang="en-US" dirty="0" err="1">
                <a:solidFill>
                  <a:schemeClr val="bg1"/>
                </a:solidFill>
              </a:rPr>
              <a:t>Inte</a:t>
            </a:r>
            <a:endParaRPr lang="en-US" dirty="0">
              <a:solidFill>
                <a:schemeClr val="bg1"/>
              </a:solidFill>
            </a:endParaRPr>
          </a:p>
        </p:txBody>
      </p:sp>
      <p:sp>
        <p:nvSpPr>
          <p:cNvPr id="379" name="Oval 378">
            <a:extLst>
              <a:ext uri="{FF2B5EF4-FFF2-40B4-BE49-F238E27FC236}">
                <a16:creationId xmlns:a16="http://schemas.microsoft.com/office/drawing/2014/main" id="{A1F76D84-7DCB-4A44-94C2-A004C84338A6}"/>
              </a:ext>
            </a:extLst>
          </p:cNvPr>
          <p:cNvSpPr/>
          <p:nvPr/>
        </p:nvSpPr>
        <p:spPr>
          <a:xfrm>
            <a:off x="6121324" y="4494821"/>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380" name="Chevron 379">
            <a:extLst>
              <a:ext uri="{FF2B5EF4-FFF2-40B4-BE49-F238E27FC236}">
                <a16:creationId xmlns:a16="http://schemas.microsoft.com/office/drawing/2014/main" id="{AC7005B9-5D1B-E94E-9165-552380535BED}"/>
              </a:ext>
            </a:extLst>
          </p:cNvPr>
          <p:cNvSpPr/>
          <p:nvPr/>
        </p:nvSpPr>
        <p:spPr>
          <a:xfrm rot="5400000">
            <a:off x="5767843" y="3849941"/>
            <a:ext cx="327611" cy="3389806"/>
          </a:xfrm>
          <a:prstGeom prst="chevron">
            <a:avLst>
              <a:gd name="adj" fmla="val 64584"/>
            </a:avLst>
          </a:prstGeom>
        </p:spPr>
        <p:style>
          <a:lnRef idx="0">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381" name="TextBox 380">
            <a:extLst>
              <a:ext uri="{FF2B5EF4-FFF2-40B4-BE49-F238E27FC236}">
                <a16:creationId xmlns:a16="http://schemas.microsoft.com/office/drawing/2014/main" id="{08272588-CBE1-0F44-A2D3-E2DD651A2790}"/>
              </a:ext>
            </a:extLst>
          </p:cNvPr>
          <p:cNvSpPr txBox="1"/>
          <p:nvPr/>
        </p:nvSpPr>
        <p:spPr>
          <a:xfrm>
            <a:off x="5276721" y="5561767"/>
            <a:ext cx="1549463" cy="369332"/>
          </a:xfrm>
          <a:prstGeom prst="rect">
            <a:avLst/>
          </a:prstGeom>
          <a:noFill/>
        </p:spPr>
        <p:txBody>
          <a:bodyPr wrap="none" rtlCol="0">
            <a:spAutoFit/>
          </a:bodyPr>
          <a:lstStyle/>
          <a:p>
            <a:r>
              <a:rPr lang="en-US" dirty="0"/>
              <a:t>Automated UI</a:t>
            </a:r>
          </a:p>
        </p:txBody>
      </p:sp>
      <p:sp>
        <p:nvSpPr>
          <p:cNvPr id="382" name="Oval 381">
            <a:extLst>
              <a:ext uri="{FF2B5EF4-FFF2-40B4-BE49-F238E27FC236}">
                <a16:creationId xmlns:a16="http://schemas.microsoft.com/office/drawing/2014/main" id="{B7413BA2-2D02-8943-ADA8-935A44CC1F52}"/>
              </a:ext>
            </a:extLst>
          </p:cNvPr>
          <p:cNvSpPr/>
          <p:nvPr/>
        </p:nvSpPr>
        <p:spPr>
          <a:xfrm>
            <a:off x="4819436" y="510724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84" name="Oval 383">
            <a:extLst>
              <a:ext uri="{FF2B5EF4-FFF2-40B4-BE49-F238E27FC236}">
                <a16:creationId xmlns:a16="http://schemas.microsoft.com/office/drawing/2014/main" id="{0AC44DED-7809-CA4A-A1EA-EBB83CD945DA}"/>
              </a:ext>
            </a:extLst>
          </p:cNvPr>
          <p:cNvSpPr/>
          <p:nvPr/>
        </p:nvSpPr>
        <p:spPr>
          <a:xfrm>
            <a:off x="5193888" y="5019885"/>
            <a:ext cx="255252" cy="255252"/>
          </a:xfrm>
          <a:prstGeom prst="ellipse">
            <a:avLst/>
          </a:prstGeom>
        </p:spPr>
        <p:style>
          <a:lnRef idx="3">
            <a:schemeClr val="lt1">
              <a:hueOff val="0"/>
              <a:satOff val="0"/>
              <a:lumOff val="0"/>
              <a:alphaOff val="0"/>
            </a:schemeClr>
          </a:lnRef>
          <a:fillRef idx="1">
            <a:schemeClr val="accent4">
              <a:hueOff val="1155077"/>
              <a:satOff val="-5330"/>
              <a:lumOff val="196"/>
              <a:alphaOff val="0"/>
            </a:schemeClr>
          </a:fillRef>
          <a:effectRef idx="1">
            <a:schemeClr val="accent4">
              <a:hueOff val="1155077"/>
              <a:satOff val="-5330"/>
              <a:lumOff val="196"/>
              <a:alphaOff val="0"/>
            </a:schemeClr>
          </a:effectRef>
          <a:fontRef idx="minor">
            <a:schemeClr val="lt1"/>
          </a:fontRef>
        </p:style>
      </p:sp>
      <p:sp>
        <p:nvSpPr>
          <p:cNvPr id="385" name="Oval 384">
            <a:extLst>
              <a:ext uri="{FF2B5EF4-FFF2-40B4-BE49-F238E27FC236}">
                <a16:creationId xmlns:a16="http://schemas.microsoft.com/office/drawing/2014/main" id="{AAE9C0C3-F1AE-4044-B25D-B00BA670E66C}"/>
              </a:ext>
            </a:extLst>
          </p:cNvPr>
          <p:cNvSpPr/>
          <p:nvPr/>
        </p:nvSpPr>
        <p:spPr>
          <a:xfrm>
            <a:off x="6421910" y="4932682"/>
            <a:ext cx="162433" cy="162433"/>
          </a:xfrm>
          <a:prstGeom prst="ellipse">
            <a:avLst/>
          </a:prstGeom>
        </p:spPr>
        <p:style>
          <a:lnRef idx="3">
            <a:schemeClr val="lt1">
              <a:hueOff val="0"/>
              <a:satOff val="0"/>
              <a:lumOff val="0"/>
              <a:alphaOff val="0"/>
            </a:schemeClr>
          </a:lnRef>
          <a:fillRef idx="1">
            <a:schemeClr val="accent4">
              <a:hueOff val="4042769"/>
              <a:satOff val="-18654"/>
              <a:lumOff val="686"/>
              <a:alphaOff val="0"/>
            </a:schemeClr>
          </a:fillRef>
          <a:effectRef idx="1">
            <a:schemeClr val="accent4">
              <a:hueOff val="4042769"/>
              <a:satOff val="-18654"/>
              <a:lumOff val="686"/>
              <a:alphaOff val="0"/>
            </a:schemeClr>
          </a:effectRef>
          <a:fontRef idx="minor">
            <a:schemeClr val="lt1"/>
          </a:fontRef>
        </p:style>
      </p:sp>
      <p:sp>
        <p:nvSpPr>
          <p:cNvPr id="386" name="Oval 385">
            <a:extLst>
              <a:ext uri="{FF2B5EF4-FFF2-40B4-BE49-F238E27FC236}">
                <a16:creationId xmlns:a16="http://schemas.microsoft.com/office/drawing/2014/main" id="{936E9BEB-EF4A-264E-BB66-C3D256438276}"/>
              </a:ext>
            </a:extLst>
          </p:cNvPr>
          <p:cNvSpPr/>
          <p:nvPr/>
        </p:nvSpPr>
        <p:spPr>
          <a:xfrm>
            <a:off x="6831867" y="5227921"/>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389" name="Oval 388">
            <a:extLst>
              <a:ext uri="{FF2B5EF4-FFF2-40B4-BE49-F238E27FC236}">
                <a16:creationId xmlns:a16="http://schemas.microsoft.com/office/drawing/2014/main" id="{A8B37338-90BE-EE41-9999-9D8FDD24C000}"/>
              </a:ext>
            </a:extLst>
          </p:cNvPr>
          <p:cNvSpPr/>
          <p:nvPr/>
        </p:nvSpPr>
        <p:spPr>
          <a:xfrm>
            <a:off x="6035292" y="5169667"/>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390" name="Oval 389">
            <a:extLst>
              <a:ext uri="{FF2B5EF4-FFF2-40B4-BE49-F238E27FC236}">
                <a16:creationId xmlns:a16="http://schemas.microsoft.com/office/drawing/2014/main" id="{AD072378-EE2D-E740-AA7C-CB70C68A4055}"/>
              </a:ext>
            </a:extLst>
          </p:cNvPr>
          <p:cNvSpPr/>
          <p:nvPr/>
        </p:nvSpPr>
        <p:spPr>
          <a:xfrm>
            <a:off x="7289287" y="5160416"/>
            <a:ext cx="255252" cy="255252"/>
          </a:xfrm>
          <a:prstGeom prst="ellipse">
            <a:avLst/>
          </a:prstGeom>
        </p:spPr>
        <p:style>
          <a:lnRef idx="3">
            <a:schemeClr val="lt1">
              <a:hueOff val="0"/>
              <a:satOff val="0"/>
              <a:lumOff val="0"/>
              <a:alphaOff val="0"/>
            </a:schemeClr>
          </a:lnRef>
          <a:fillRef idx="1">
            <a:schemeClr val="accent4">
              <a:hueOff val="9818154"/>
              <a:satOff val="-45303"/>
              <a:lumOff val="1667"/>
              <a:alphaOff val="0"/>
            </a:schemeClr>
          </a:fillRef>
          <a:effectRef idx="1">
            <a:schemeClr val="accent4">
              <a:hueOff val="9818154"/>
              <a:satOff val="-45303"/>
              <a:lumOff val="1667"/>
              <a:alphaOff val="0"/>
            </a:schemeClr>
          </a:effectRef>
          <a:fontRef idx="minor">
            <a:schemeClr val="lt1"/>
          </a:fontRef>
        </p:style>
      </p:sp>
      <p:sp>
        <p:nvSpPr>
          <p:cNvPr id="393" name="Oval 392">
            <a:extLst>
              <a:ext uri="{FF2B5EF4-FFF2-40B4-BE49-F238E27FC236}">
                <a16:creationId xmlns:a16="http://schemas.microsoft.com/office/drawing/2014/main" id="{C60B1A8A-5F7D-A64A-A330-5DCE78B5D9CE}"/>
              </a:ext>
            </a:extLst>
          </p:cNvPr>
          <p:cNvSpPr/>
          <p:nvPr/>
        </p:nvSpPr>
        <p:spPr>
          <a:xfrm>
            <a:off x="5433435" y="5239944"/>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395" name="Oval 394">
            <a:extLst>
              <a:ext uri="{FF2B5EF4-FFF2-40B4-BE49-F238E27FC236}">
                <a16:creationId xmlns:a16="http://schemas.microsoft.com/office/drawing/2014/main" id="{93F20EE8-1DFF-2B48-B75E-7EF089D97F6F}"/>
              </a:ext>
            </a:extLst>
          </p:cNvPr>
          <p:cNvSpPr/>
          <p:nvPr/>
        </p:nvSpPr>
        <p:spPr>
          <a:xfrm>
            <a:off x="7380250" y="5088451"/>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396" name="Oval 395">
            <a:extLst>
              <a:ext uri="{FF2B5EF4-FFF2-40B4-BE49-F238E27FC236}">
                <a16:creationId xmlns:a16="http://schemas.microsoft.com/office/drawing/2014/main" id="{A473E685-E39B-4542-8307-7E526A19E4A1}"/>
              </a:ext>
            </a:extLst>
          </p:cNvPr>
          <p:cNvSpPr/>
          <p:nvPr/>
        </p:nvSpPr>
        <p:spPr>
          <a:xfrm>
            <a:off x="5422354" y="5230206"/>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398" name="Oval 397">
            <a:extLst>
              <a:ext uri="{FF2B5EF4-FFF2-40B4-BE49-F238E27FC236}">
                <a16:creationId xmlns:a16="http://schemas.microsoft.com/office/drawing/2014/main" id="{355E8347-AB76-3745-AB6F-1A5ACED52C1D}"/>
              </a:ext>
            </a:extLst>
          </p:cNvPr>
          <p:cNvSpPr/>
          <p:nvPr/>
        </p:nvSpPr>
        <p:spPr>
          <a:xfrm>
            <a:off x="6439881" y="5309138"/>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401" name="Oval 400">
            <a:extLst>
              <a:ext uri="{FF2B5EF4-FFF2-40B4-BE49-F238E27FC236}">
                <a16:creationId xmlns:a16="http://schemas.microsoft.com/office/drawing/2014/main" id="{CA26C6F8-F047-8641-8AFA-3450CEA2BBD5}"/>
              </a:ext>
            </a:extLst>
          </p:cNvPr>
          <p:cNvSpPr/>
          <p:nvPr/>
        </p:nvSpPr>
        <p:spPr>
          <a:xfrm>
            <a:off x="6389529" y="522792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02" name="Oval 401">
            <a:extLst>
              <a:ext uri="{FF2B5EF4-FFF2-40B4-BE49-F238E27FC236}">
                <a16:creationId xmlns:a16="http://schemas.microsoft.com/office/drawing/2014/main" id="{5ED818BB-3938-3942-953E-E7961065AF16}"/>
              </a:ext>
            </a:extLst>
          </p:cNvPr>
          <p:cNvSpPr/>
          <p:nvPr/>
        </p:nvSpPr>
        <p:spPr>
          <a:xfrm>
            <a:off x="4335344" y="485175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04" name="Oval 403">
            <a:extLst>
              <a:ext uri="{FF2B5EF4-FFF2-40B4-BE49-F238E27FC236}">
                <a16:creationId xmlns:a16="http://schemas.microsoft.com/office/drawing/2014/main" id="{9B19EDD7-190A-3549-BF59-5DCE45D840AD}"/>
              </a:ext>
            </a:extLst>
          </p:cNvPr>
          <p:cNvSpPr/>
          <p:nvPr/>
        </p:nvSpPr>
        <p:spPr>
          <a:xfrm>
            <a:off x="4582313" y="4915663"/>
            <a:ext cx="255252" cy="255252"/>
          </a:xfrm>
          <a:prstGeom prst="ellipse">
            <a:avLst/>
          </a:prstGeom>
        </p:spPr>
        <p:style>
          <a:lnRef idx="3">
            <a:schemeClr val="lt1">
              <a:hueOff val="0"/>
              <a:satOff val="0"/>
              <a:lumOff val="0"/>
              <a:alphaOff val="0"/>
            </a:schemeClr>
          </a:lnRef>
          <a:fillRef idx="1">
            <a:schemeClr val="accent4">
              <a:hueOff val="8085538"/>
              <a:satOff val="-37308"/>
              <a:lumOff val="1373"/>
              <a:alphaOff val="0"/>
            </a:schemeClr>
          </a:fillRef>
          <a:effectRef idx="1">
            <a:schemeClr val="accent4">
              <a:hueOff val="8085538"/>
              <a:satOff val="-37308"/>
              <a:lumOff val="1373"/>
              <a:alphaOff val="0"/>
            </a:schemeClr>
          </a:effectRef>
          <a:fontRef idx="minor">
            <a:schemeClr val="lt1"/>
          </a:fontRef>
        </p:style>
      </p:sp>
      <p:sp>
        <p:nvSpPr>
          <p:cNvPr id="405" name="Oval 404">
            <a:extLst>
              <a:ext uri="{FF2B5EF4-FFF2-40B4-BE49-F238E27FC236}">
                <a16:creationId xmlns:a16="http://schemas.microsoft.com/office/drawing/2014/main" id="{5245C924-91CD-E74B-8B9A-C7379E87751C}"/>
              </a:ext>
            </a:extLst>
          </p:cNvPr>
          <p:cNvSpPr/>
          <p:nvPr/>
        </p:nvSpPr>
        <p:spPr>
          <a:xfrm>
            <a:off x="4980800" y="525516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07" name="Oval 406">
            <a:extLst>
              <a:ext uri="{FF2B5EF4-FFF2-40B4-BE49-F238E27FC236}">
                <a16:creationId xmlns:a16="http://schemas.microsoft.com/office/drawing/2014/main" id="{4F1D2D99-CF68-394A-9506-20A73AE17C38}"/>
              </a:ext>
            </a:extLst>
          </p:cNvPr>
          <p:cNvSpPr/>
          <p:nvPr/>
        </p:nvSpPr>
        <p:spPr>
          <a:xfrm>
            <a:off x="5672724" y="5269800"/>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12" name="Oval 411">
            <a:extLst>
              <a:ext uri="{FF2B5EF4-FFF2-40B4-BE49-F238E27FC236}">
                <a16:creationId xmlns:a16="http://schemas.microsoft.com/office/drawing/2014/main" id="{2C38B2D2-9EEB-1942-B71F-4097AEA7556C}"/>
              </a:ext>
            </a:extLst>
          </p:cNvPr>
          <p:cNvSpPr/>
          <p:nvPr/>
        </p:nvSpPr>
        <p:spPr>
          <a:xfrm>
            <a:off x="6616853" y="5143103"/>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14" name="Oval 413">
            <a:extLst>
              <a:ext uri="{FF2B5EF4-FFF2-40B4-BE49-F238E27FC236}">
                <a16:creationId xmlns:a16="http://schemas.microsoft.com/office/drawing/2014/main" id="{F16EFA86-CA2A-F045-BC67-2AC02BE87B7E}"/>
              </a:ext>
            </a:extLst>
          </p:cNvPr>
          <p:cNvSpPr/>
          <p:nvPr/>
        </p:nvSpPr>
        <p:spPr>
          <a:xfrm>
            <a:off x="7177145" y="5098279"/>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17" name="Oval 416">
            <a:extLst>
              <a:ext uri="{FF2B5EF4-FFF2-40B4-BE49-F238E27FC236}">
                <a16:creationId xmlns:a16="http://schemas.microsoft.com/office/drawing/2014/main" id="{8D7F344D-6A1B-9347-86E2-3FB7D0A0460A}"/>
              </a:ext>
            </a:extLst>
          </p:cNvPr>
          <p:cNvSpPr/>
          <p:nvPr/>
        </p:nvSpPr>
        <p:spPr>
          <a:xfrm>
            <a:off x="4255233" y="5106673"/>
            <a:ext cx="255252" cy="255252"/>
          </a:xfrm>
          <a:prstGeom prst="ellipse">
            <a:avLst/>
          </a:prstGeom>
        </p:spPr>
        <p:style>
          <a:lnRef idx="3">
            <a:schemeClr val="lt1">
              <a:hueOff val="0"/>
              <a:satOff val="0"/>
              <a:lumOff val="0"/>
              <a:alphaOff val="0"/>
            </a:schemeClr>
          </a:lnRef>
          <a:fillRef idx="1">
            <a:schemeClr val="accent4">
              <a:hueOff val="6352923"/>
              <a:satOff val="-29314"/>
              <a:lumOff val="1079"/>
              <a:alphaOff val="0"/>
            </a:schemeClr>
          </a:fillRef>
          <a:effectRef idx="1">
            <a:schemeClr val="accent4">
              <a:hueOff val="6352923"/>
              <a:satOff val="-29314"/>
              <a:lumOff val="1079"/>
              <a:alphaOff val="0"/>
            </a:schemeClr>
          </a:effectRef>
          <a:fontRef idx="minor">
            <a:schemeClr val="lt1"/>
          </a:fontRef>
        </p:style>
      </p:sp>
      <p:sp>
        <p:nvSpPr>
          <p:cNvPr id="420" name="Oval 419">
            <a:extLst>
              <a:ext uri="{FF2B5EF4-FFF2-40B4-BE49-F238E27FC236}">
                <a16:creationId xmlns:a16="http://schemas.microsoft.com/office/drawing/2014/main" id="{AE6F211E-9805-D840-9488-5DF6C9156EC9}"/>
              </a:ext>
            </a:extLst>
          </p:cNvPr>
          <p:cNvSpPr/>
          <p:nvPr/>
        </p:nvSpPr>
        <p:spPr>
          <a:xfrm>
            <a:off x="4601447" y="5180154"/>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21" name="Oval 420">
            <a:extLst>
              <a:ext uri="{FF2B5EF4-FFF2-40B4-BE49-F238E27FC236}">
                <a16:creationId xmlns:a16="http://schemas.microsoft.com/office/drawing/2014/main" id="{EBB13AC4-C1C7-0542-9F78-D2DD5D87AF4D}"/>
              </a:ext>
            </a:extLst>
          </p:cNvPr>
          <p:cNvSpPr/>
          <p:nvPr/>
        </p:nvSpPr>
        <p:spPr>
          <a:xfrm>
            <a:off x="5101743" y="4975487"/>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422" name="Oval 421">
            <a:extLst>
              <a:ext uri="{FF2B5EF4-FFF2-40B4-BE49-F238E27FC236}">
                <a16:creationId xmlns:a16="http://schemas.microsoft.com/office/drawing/2014/main" id="{DFD20C3D-104E-BE43-B49D-FA806AF16693}"/>
              </a:ext>
            </a:extLst>
          </p:cNvPr>
          <p:cNvSpPr/>
          <p:nvPr/>
        </p:nvSpPr>
        <p:spPr>
          <a:xfrm>
            <a:off x="5090662" y="4965749"/>
            <a:ext cx="162433" cy="162433"/>
          </a:xfrm>
          <a:prstGeom prst="ellipse">
            <a:avLst/>
          </a:prstGeom>
        </p:spPr>
        <p:style>
          <a:lnRef idx="3">
            <a:schemeClr val="lt1">
              <a:hueOff val="0"/>
              <a:satOff val="0"/>
              <a:lumOff val="0"/>
              <a:alphaOff val="0"/>
            </a:schemeClr>
          </a:lnRef>
          <a:fillRef idx="1">
            <a:schemeClr val="accent4">
              <a:hueOff val="5775385"/>
              <a:satOff val="-26649"/>
              <a:lumOff val="981"/>
              <a:alphaOff val="0"/>
            </a:schemeClr>
          </a:fillRef>
          <a:effectRef idx="1">
            <a:schemeClr val="accent4">
              <a:hueOff val="5775385"/>
              <a:satOff val="-26649"/>
              <a:lumOff val="981"/>
              <a:alphaOff val="0"/>
            </a:schemeClr>
          </a:effectRef>
          <a:fontRef idx="minor">
            <a:schemeClr val="lt1"/>
          </a:fontRef>
        </p:style>
      </p:sp>
      <p:sp>
        <p:nvSpPr>
          <p:cNvPr id="424" name="Oval 423">
            <a:extLst>
              <a:ext uri="{FF2B5EF4-FFF2-40B4-BE49-F238E27FC236}">
                <a16:creationId xmlns:a16="http://schemas.microsoft.com/office/drawing/2014/main" id="{6524D7AC-8ECA-1C46-BE8F-5BA480A3C50D}"/>
              </a:ext>
            </a:extLst>
          </p:cNvPr>
          <p:cNvSpPr/>
          <p:nvPr/>
        </p:nvSpPr>
        <p:spPr>
          <a:xfrm>
            <a:off x="5227329" y="5232749"/>
            <a:ext cx="162433" cy="162433"/>
          </a:xfrm>
          <a:prstGeom prst="ellipse">
            <a:avLst/>
          </a:prstGeom>
          <a:solidFill>
            <a:srgbClr val="EF483E"/>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28" name="Oval 427">
            <a:extLst>
              <a:ext uri="{FF2B5EF4-FFF2-40B4-BE49-F238E27FC236}">
                <a16:creationId xmlns:a16="http://schemas.microsoft.com/office/drawing/2014/main" id="{0589E47A-45CB-3745-963D-5A65C02C6BFA}"/>
              </a:ext>
            </a:extLst>
          </p:cNvPr>
          <p:cNvSpPr/>
          <p:nvPr/>
        </p:nvSpPr>
        <p:spPr>
          <a:xfrm>
            <a:off x="7263960" y="4897767"/>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29" name="Oval 428">
            <a:extLst>
              <a:ext uri="{FF2B5EF4-FFF2-40B4-BE49-F238E27FC236}">
                <a16:creationId xmlns:a16="http://schemas.microsoft.com/office/drawing/2014/main" id="{2CC558D6-F814-3345-B209-9D9547F08E28}"/>
              </a:ext>
            </a:extLst>
          </p:cNvPr>
          <p:cNvSpPr/>
          <p:nvPr/>
        </p:nvSpPr>
        <p:spPr>
          <a:xfrm>
            <a:off x="5986404" y="5309138"/>
            <a:ext cx="162433" cy="162433"/>
          </a:xfrm>
          <a:prstGeom prst="ellipse">
            <a:avLst/>
          </a:prstGeom>
        </p:spPr>
        <p:style>
          <a:lnRef idx="3">
            <a:schemeClr val="lt1">
              <a:hueOff val="0"/>
              <a:satOff val="0"/>
              <a:lumOff val="0"/>
              <a:alphaOff val="0"/>
            </a:schemeClr>
          </a:lnRef>
          <a:fillRef idx="1">
            <a:schemeClr val="accent4">
              <a:hueOff val="1732615"/>
              <a:satOff val="-7995"/>
              <a:lumOff val="294"/>
              <a:alphaOff val="0"/>
            </a:schemeClr>
          </a:fillRef>
          <a:effectRef idx="1">
            <a:schemeClr val="accent4">
              <a:hueOff val="1732615"/>
              <a:satOff val="-7995"/>
              <a:lumOff val="294"/>
              <a:alphaOff val="0"/>
            </a:schemeClr>
          </a:effectRef>
          <a:fontRef idx="minor">
            <a:schemeClr val="lt1"/>
          </a:fontRef>
        </p:style>
      </p:sp>
      <p:sp>
        <p:nvSpPr>
          <p:cNvPr id="431" name="Oval 430">
            <a:extLst>
              <a:ext uri="{FF2B5EF4-FFF2-40B4-BE49-F238E27FC236}">
                <a16:creationId xmlns:a16="http://schemas.microsoft.com/office/drawing/2014/main" id="{DB007632-5F03-3347-B08B-5040051B989C}"/>
              </a:ext>
            </a:extLst>
          </p:cNvPr>
          <p:cNvSpPr/>
          <p:nvPr/>
        </p:nvSpPr>
        <p:spPr>
          <a:xfrm>
            <a:off x="6666165" y="5044491"/>
            <a:ext cx="162433" cy="162433"/>
          </a:xfrm>
          <a:prstGeom prst="ellipse">
            <a:avLst/>
          </a:prstGeom>
          <a:solidFill>
            <a:srgbClr val="EF483E"/>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35" name="Chevron 434">
            <a:extLst>
              <a:ext uri="{FF2B5EF4-FFF2-40B4-BE49-F238E27FC236}">
                <a16:creationId xmlns:a16="http://schemas.microsoft.com/office/drawing/2014/main" id="{22F5DF3B-7ACD-C142-9530-D5023DE3B3BA}"/>
              </a:ext>
            </a:extLst>
          </p:cNvPr>
          <p:cNvSpPr/>
          <p:nvPr/>
        </p:nvSpPr>
        <p:spPr>
          <a:xfrm rot="5400000">
            <a:off x="5899537" y="4739716"/>
            <a:ext cx="162433" cy="3171063"/>
          </a:xfrm>
          <a:prstGeom prst="chevron">
            <a:avLst>
              <a:gd name="adj" fmla="val 64584"/>
            </a:avLst>
          </a:prstGeom>
          <a:solidFill>
            <a:srgbClr val="EF483E"/>
          </a:solidFill>
        </p:spPr>
        <p:style>
          <a:lnRef idx="0">
            <a:schemeClr val="lt1">
              <a:hueOff val="0"/>
              <a:satOff val="0"/>
              <a:lumOff val="0"/>
              <a:alphaOff val="0"/>
            </a:schemeClr>
          </a:lnRef>
          <a:fillRef idx="1">
            <a:schemeClr val="accent4">
              <a:hueOff val="6930461"/>
              <a:satOff val="-31979"/>
              <a:lumOff val="1177"/>
              <a:alphaOff val="0"/>
            </a:schemeClr>
          </a:fillRef>
          <a:effectRef idx="1">
            <a:schemeClr val="accent4">
              <a:hueOff val="6930461"/>
              <a:satOff val="-31979"/>
              <a:lumOff val="1177"/>
              <a:alphaOff val="0"/>
            </a:schemeClr>
          </a:effectRef>
          <a:fontRef idx="minor">
            <a:schemeClr val="lt1"/>
          </a:fontRef>
        </p:style>
      </p:sp>
      <p:sp>
        <p:nvSpPr>
          <p:cNvPr id="437" name="TextBox 436">
            <a:extLst>
              <a:ext uri="{FF2B5EF4-FFF2-40B4-BE49-F238E27FC236}">
                <a16:creationId xmlns:a16="http://schemas.microsoft.com/office/drawing/2014/main" id="{78FEA267-D3AD-B54D-AA48-168570C7BFF7}"/>
              </a:ext>
            </a:extLst>
          </p:cNvPr>
          <p:cNvSpPr txBox="1"/>
          <p:nvPr/>
        </p:nvSpPr>
        <p:spPr>
          <a:xfrm>
            <a:off x="4746237" y="6488668"/>
            <a:ext cx="3151697" cy="369332"/>
          </a:xfrm>
          <a:prstGeom prst="rect">
            <a:avLst/>
          </a:prstGeom>
          <a:noFill/>
        </p:spPr>
        <p:txBody>
          <a:bodyPr wrap="none" rtlCol="0">
            <a:spAutoFit/>
          </a:bodyPr>
          <a:lstStyle/>
          <a:p>
            <a:r>
              <a:rPr lang="en-US" dirty="0"/>
              <a:t>Prod Monitoring  and  Testing </a:t>
            </a:r>
          </a:p>
        </p:txBody>
      </p:sp>
      <p:sp>
        <p:nvSpPr>
          <p:cNvPr id="438" name="Oval 437">
            <a:extLst>
              <a:ext uri="{FF2B5EF4-FFF2-40B4-BE49-F238E27FC236}">
                <a16:creationId xmlns:a16="http://schemas.microsoft.com/office/drawing/2014/main" id="{A247FA4F-A119-A248-BB0B-39CAF0DC9ED0}"/>
              </a:ext>
            </a:extLst>
          </p:cNvPr>
          <p:cNvSpPr/>
          <p:nvPr/>
        </p:nvSpPr>
        <p:spPr>
          <a:xfrm>
            <a:off x="4971836" y="594544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40" name="Oval 439">
            <a:extLst>
              <a:ext uri="{FF2B5EF4-FFF2-40B4-BE49-F238E27FC236}">
                <a16:creationId xmlns:a16="http://schemas.microsoft.com/office/drawing/2014/main" id="{50F78CB1-2470-924A-ADA6-B134093F29B2}"/>
              </a:ext>
            </a:extLst>
          </p:cNvPr>
          <p:cNvSpPr/>
          <p:nvPr/>
        </p:nvSpPr>
        <p:spPr>
          <a:xfrm>
            <a:off x="6187692" y="6007864"/>
            <a:ext cx="162433" cy="162433"/>
          </a:xfrm>
          <a:prstGeom prst="ellipse">
            <a:avLst/>
          </a:prstGeom>
        </p:spPr>
        <p:style>
          <a:lnRef idx="3">
            <a:schemeClr val="lt1">
              <a:hueOff val="0"/>
              <a:satOff val="0"/>
              <a:lumOff val="0"/>
              <a:alphaOff val="0"/>
            </a:schemeClr>
          </a:lnRef>
          <a:fillRef idx="1">
            <a:schemeClr val="accent4">
              <a:hueOff val="8663077"/>
              <a:satOff val="-39973"/>
              <a:lumOff val="1471"/>
              <a:alphaOff val="0"/>
            </a:schemeClr>
          </a:fillRef>
          <a:effectRef idx="1">
            <a:schemeClr val="accent4">
              <a:hueOff val="8663077"/>
              <a:satOff val="-39973"/>
              <a:lumOff val="1471"/>
              <a:alphaOff val="0"/>
            </a:schemeClr>
          </a:effectRef>
          <a:fontRef idx="minor">
            <a:schemeClr val="lt1"/>
          </a:fontRef>
        </p:style>
      </p:sp>
      <p:sp>
        <p:nvSpPr>
          <p:cNvPr id="441" name="Oval 440">
            <a:extLst>
              <a:ext uri="{FF2B5EF4-FFF2-40B4-BE49-F238E27FC236}">
                <a16:creationId xmlns:a16="http://schemas.microsoft.com/office/drawing/2014/main" id="{7CA36B13-51B5-5043-8480-A9076D7A7F09}"/>
              </a:ext>
            </a:extLst>
          </p:cNvPr>
          <p:cNvSpPr/>
          <p:nvPr/>
        </p:nvSpPr>
        <p:spPr>
          <a:xfrm>
            <a:off x="7108910" y="5926648"/>
            <a:ext cx="162433" cy="162433"/>
          </a:xfrm>
          <a:prstGeom prst="ellipse">
            <a:avLst/>
          </a:prstGeom>
        </p:spPr>
        <p:style>
          <a:lnRef idx="3">
            <a:schemeClr val="lt1">
              <a:hueOff val="0"/>
              <a:satOff val="0"/>
              <a:lumOff val="0"/>
              <a:alphaOff val="0"/>
            </a:schemeClr>
          </a:lnRef>
          <a:fillRef idx="1">
            <a:schemeClr val="accent4">
              <a:hueOff val="4620308"/>
              <a:satOff val="-21319"/>
              <a:lumOff val="784"/>
              <a:alphaOff val="0"/>
            </a:schemeClr>
          </a:fillRef>
          <a:effectRef idx="1">
            <a:schemeClr val="accent4">
              <a:hueOff val="4620308"/>
              <a:satOff val="-21319"/>
              <a:lumOff val="784"/>
              <a:alphaOff val="0"/>
            </a:schemeClr>
          </a:effectRef>
          <a:fontRef idx="minor">
            <a:schemeClr val="lt1"/>
          </a:fontRef>
        </p:style>
      </p:sp>
      <p:sp>
        <p:nvSpPr>
          <p:cNvPr id="442" name="Oval 441">
            <a:extLst>
              <a:ext uri="{FF2B5EF4-FFF2-40B4-BE49-F238E27FC236}">
                <a16:creationId xmlns:a16="http://schemas.microsoft.com/office/drawing/2014/main" id="{23076A6C-06D9-B441-B06A-5C4CFD835916}"/>
              </a:ext>
            </a:extLst>
          </p:cNvPr>
          <p:cNvSpPr/>
          <p:nvPr/>
        </p:nvSpPr>
        <p:spPr>
          <a:xfrm>
            <a:off x="6769253" y="5981300"/>
            <a:ext cx="162433" cy="162433"/>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45" name="Oval 444">
            <a:extLst>
              <a:ext uri="{FF2B5EF4-FFF2-40B4-BE49-F238E27FC236}">
                <a16:creationId xmlns:a16="http://schemas.microsoft.com/office/drawing/2014/main" id="{BD35E5FA-07ED-154F-978E-4665596B15B5}"/>
              </a:ext>
            </a:extLst>
          </p:cNvPr>
          <p:cNvSpPr/>
          <p:nvPr/>
        </p:nvSpPr>
        <p:spPr>
          <a:xfrm>
            <a:off x="4753847" y="6018351"/>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sp>
        <p:nvSpPr>
          <p:cNvPr id="446" name="Oval 445">
            <a:extLst>
              <a:ext uri="{FF2B5EF4-FFF2-40B4-BE49-F238E27FC236}">
                <a16:creationId xmlns:a16="http://schemas.microsoft.com/office/drawing/2014/main" id="{FE2166D0-58A2-3941-AC4C-EA10705C379C}"/>
              </a:ext>
            </a:extLst>
          </p:cNvPr>
          <p:cNvSpPr/>
          <p:nvPr/>
        </p:nvSpPr>
        <p:spPr>
          <a:xfrm>
            <a:off x="6818565" y="5882688"/>
            <a:ext cx="162433" cy="162433"/>
          </a:xfrm>
          <a:prstGeom prst="ellipse">
            <a:avLst/>
          </a:prstGeom>
          <a:solidFill>
            <a:srgbClr val="EF483E"/>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447" name="Oval 446">
            <a:extLst>
              <a:ext uri="{FF2B5EF4-FFF2-40B4-BE49-F238E27FC236}">
                <a16:creationId xmlns:a16="http://schemas.microsoft.com/office/drawing/2014/main" id="{B7D02678-E963-E14A-9DDD-77F3ACAB6659}"/>
              </a:ext>
            </a:extLst>
          </p:cNvPr>
          <p:cNvSpPr/>
          <p:nvPr/>
        </p:nvSpPr>
        <p:spPr>
          <a:xfrm>
            <a:off x="5825124" y="6040762"/>
            <a:ext cx="162433" cy="162433"/>
          </a:xfrm>
          <a:prstGeom prst="ellipse">
            <a:avLst/>
          </a:prstGeom>
        </p:spPr>
        <p:style>
          <a:lnRef idx="3">
            <a:schemeClr val="lt1">
              <a:hueOff val="0"/>
              <a:satOff val="0"/>
              <a:lumOff val="0"/>
              <a:alphaOff val="0"/>
            </a:schemeClr>
          </a:lnRef>
          <a:fillRef idx="1">
            <a:schemeClr val="accent4">
              <a:hueOff val="577538"/>
              <a:satOff val="-2665"/>
              <a:lumOff val="98"/>
              <a:alphaOff val="0"/>
            </a:schemeClr>
          </a:fillRef>
          <a:effectRef idx="1">
            <a:schemeClr val="accent4">
              <a:hueOff val="577538"/>
              <a:satOff val="-2665"/>
              <a:lumOff val="98"/>
              <a:alphaOff val="0"/>
            </a:schemeClr>
          </a:effectRef>
          <a:fontRef idx="minor">
            <a:schemeClr val="lt1"/>
          </a:fontRef>
        </p:style>
      </p:sp>
      <p:cxnSp>
        <p:nvCxnSpPr>
          <p:cNvPr id="89" name="Straight Arrow Connector 88">
            <a:extLst>
              <a:ext uri="{FF2B5EF4-FFF2-40B4-BE49-F238E27FC236}">
                <a16:creationId xmlns:a16="http://schemas.microsoft.com/office/drawing/2014/main" id="{A06C92DE-5D7F-5948-9EDC-E12903C92FF0}"/>
              </a:ext>
            </a:extLst>
          </p:cNvPr>
          <p:cNvCxnSpPr/>
          <p:nvPr/>
        </p:nvCxnSpPr>
        <p:spPr>
          <a:xfrm>
            <a:off x="1609187" y="2815331"/>
            <a:ext cx="0" cy="2648760"/>
          </a:xfrm>
          <a:prstGeom prst="straightConnector1">
            <a:avLst/>
          </a:prstGeom>
          <a:ln w="47625">
            <a:solidFill>
              <a:srgbClr val="EF483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45A85C1-C290-BD45-BDD2-AF8E1AFFE298}"/>
              </a:ext>
            </a:extLst>
          </p:cNvPr>
          <p:cNvSpPr/>
          <p:nvPr/>
        </p:nvSpPr>
        <p:spPr>
          <a:xfrm>
            <a:off x="1328500" y="1806608"/>
            <a:ext cx="561372" cy="923330"/>
          </a:xfrm>
          <a:prstGeom prst="rect">
            <a:avLst/>
          </a:prstGeom>
          <a:noFill/>
        </p:spPr>
        <p:txBody>
          <a:bodyPr wrap="none" lIns="91440" tIns="45720" rIns="91440" bIns="45720">
            <a:spAutoFit/>
          </a:bodyPr>
          <a:lstStyle/>
          <a:p>
            <a:pPr algn="ctr"/>
            <a:r>
              <a:rPr lang="en-US" sz="5400" b="1" cap="none" spc="0" dirty="0">
                <a:ln w="12700" cmpd="sng">
                  <a:solidFill>
                    <a:schemeClr val="accent6">
                      <a:lumMod val="60000"/>
                      <a:lumOff val="40000"/>
                    </a:schemeClr>
                  </a:solidFill>
                  <a:prstDash val="solid"/>
                </a:ln>
                <a:gradFill>
                  <a:gsLst>
                    <a:gs pos="0">
                      <a:srgbClr val="00B050"/>
                    </a:gs>
                    <a:gs pos="4000">
                      <a:srgbClr val="00B050"/>
                    </a:gs>
                    <a:gs pos="87000">
                      <a:schemeClr val="accent6">
                        <a:lumMod val="60000"/>
                        <a:lumOff val="40000"/>
                      </a:schemeClr>
                    </a:gs>
                  </a:gsLst>
                  <a:lin ang="5400000"/>
                </a:gradFill>
                <a:effectLst/>
              </a:rPr>
              <a:t>$</a:t>
            </a:r>
          </a:p>
        </p:txBody>
      </p:sp>
      <p:sp>
        <p:nvSpPr>
          <p:cNvPr id="377" name="Rectangle 376">
            <a:extLst>
              <a:ext uri="{FF2B5EF4-FFF2-40B4-BE49-F238E27FC236}">
                <a16:creationId xmlns:a16="http://schemas.microsoft.com/office/drawing/2014/main" id="{F5F652B6-7121-284F-BFB6-20992E004E80}"/>
              </a:ext>
            </a:extLst>
          </p:cNvPr>
          <p:cNvSpPr/>
          <p:nvPr/>
        </p:nvSpPr>
        <p:spPr>
          <a:xfrm>
            <a:off x="951795" y="5607409"/>
            <a:ext cx="1314784" cy="923330"/>
          </a:xfrm>
          <a:prstGeom prst="rect">
            <a:avLst/>
          </a:prstGeom>
          <a:noFill/>
        </p:spPr>
        <p:txBody>
          <a:bodyPr wrap="none" lIns="91440" tIns="45720" rIns="91440" bIns="45720">
            <a:spAutoFit/>
          </a:bodyPr>
          <a:lstStyle/>
          <a:p>
            <a:pPr algn="ctr"/>
            <a:r>
              <a:rPr lang="en-US" sz="5400" b="1" cap="none" spc="0" dirty="0">
                <a:ln w="12700" cmpd="sng">
                  <a:solidFill>
                    <a:schemeClr val="accent6">
                      <a:lumMod val="60000"/>
                      <a:lumOff val="40000"/>
                    </a:schemeClr>
                  </a:solidFill>
                  <a:prstDash val="solid"/>
                </a:ln>
                <a:gradFill>
                  <a:gsLst>
                    <a:gs pos="0">
                      <a:srgbClr val="00B050"/>
                    </a:gs>
                    <a:gs pos="4000">
                      <a:srgbClr val="00B050"/>
                    </a:gs>
                    <a:gs pos="87000">
                      <a:schemeClr val="accent6">
                        <a:lumMod val="60000"/>
                        <a:lumOff val="40000"/>
                      </a:schemeClr>
                    </a:gs>
                  </a:gsLst>
                  <a:lin ang="5400000"/>
                </a:gradFill>
                <a:effectLst/>
              </a:rPr>
              <a:t>$$$</a:t>
            </a:r>
          </a:p>
        </p:txBody>
      </p:sp>
    </p:spTree>
    <p:extLst>
      <p:ext uri="{BB962C8B-B14F-4D97-AF65-F5344CB8AC3E}">
        <p14:creationId xmlns:p14="http://schemas.microsoft.com/office/powerpoint/2010/main" val="4123626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FC89-4039-6045-801F-FD65D325C28B}"/>
              </a:ext>
            </a:extLst>
          </p:cNvPr>
          <p:cNvSpPr>
            <a:spLocks noGrp="1"/>
          </p:cNvSpPr>
          <p:nvPr>
            <p:ph type="title"/>
          </p:nvPr>
        </p:nvSpPr>
        <p:spPr/>
        <p:txBody>
          <a:bodyPr/>
          <a:lstStyle/>
          <a:p>
            <a:r>
              <a:rPr lang="en-US" dirty="0"/>
              <a:t>Learn the Fundamentals</a:t>
            </a:r>
          </a:p>
        </p:txBody>
      </p:sp>
      <p:graphicFrame>
        <p:nvGraphicFramePr>
          <p:cNvPr id="7" name="Content Placeholder 3">
            <a:extLst>
              <a:ext uri="{FF2B5EF4-FFF2-40B4-BE49-F238E27FC236}">
                <a16:creationId xmlns:a16="http://schemas.microsoft.com/office/drawing/2014/main" id="{4A377F47-6D09-C943-9933-9CE5BEC598D6}"/>
              </a:ext>
            </a:extLst>
          </p:cNvPr>
          <p:cNvGraphicFramePr>
            <a:graphicFrameLocks/>
          </p:cNvGraphicFramePr>
          <p:nvPr>
            <p:extLst>
              <p:ext uri="{D42A27DB-BD31-4B8C-83A1-F6EECF244321}">
                <p14:modId xmlns:p14="http://schemas.microsoft.com/office/powerpoint/2010/main" val="2527319746"/>
              </p:ext>
            </p:extLst>
          </p:nvPr>
        </p:nvGraphicFramePr>
        <p:xfrm>
          <a:off x="990600" y="1981200"/>
          <a:ext cx="10515600"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56B8001-F45B-E74C-AE48-BD6FB982B94D}"/>
              </a:ext>
            </a:extLst>
          </p:cNvPr>
          <p:cNvSpPr/>
          <p:nvPr/>
        </p:nvSpPr>
        <p:spPr>
          <a:xfrm>
            <a:off x="2082406" y="5667494"/>
            <a:ext cx="5741187" cy="369332"/>
          </a:xfrm>
          <a:prstGeom prst="rect">
            <a:avLst/>
          </a:prstGeom>
        </p:spPr>
        <p:txBody>
          <a:bodyPr wrap="none">
            <a:spAutoFit/>
          </a:bodyPr>
          <a:lstStyle/>
          <a:p>
            <a:r>
              <a:rPr lang="en-US" dirty="0"/>
              <a:t>https://</a:t>
            </a:r>
            <a:r>
              <a:rPr lang="en-US" dirty="0" err="1"/>
              <a:t>github.com</a:t>
            </a:r>
            <a:r>
              <a:rPr lang="en-US" dirty="0"/>
              <a:t>/</a:t>
            </a:r>
            <a:r>
              <a:rPr lang="en-US" dirty="0" err="1"/>
              <a:t>thorntonjn</a:t>
            </a:r>
            <a:r>
              <a:rPr lang="en-US" dirty="0"/>
              <a:t>/sort-2019-react-testing </a:t>
            </a:r>
          </a:p>
        </p:txBody>
      </p:sp>
    </p:spTree>
    <p:extLst>
      <p:ext uri="{BB962C8B-B14F-4D97-AF65-F5344CB8AC3E}">
        <p14:creationId xmlns:p14="http://schemas.microsoft.com/office/powerpoint/2010/main" val="159863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183DA-273C-F94C-8ED9-589D7DAD4D33}"/>
              </a:ext>
            </a:extLst>
          </p:cNvPr>
          <p:cNvSpPr>
            <a:spLocks noGrp="1"/>
          </p:cNvSpPr>
          <p:nvPr>
            <p:ph type="title"/>
          </p:nvPr>
        </p:nvSpPr>
        <p:spPr>
          <a:xfrm>
            <a:off x="2579913" y="317065"/>
            <a:ext cx="8567057" cy="1281112"/>
          </a:xfrm>
        </p:spPr>
        <p:txBody>
          <a:bodyPr/>
          <a:lstStyle/>
          <a:p>
            <a:r>
              <a:rPr lang="en-US" dirty="0"/>
              <a:t>Use Static Analysis Tools</a:t>
            </a:r>
          </a:p>
        </p:txBody>
      </p:sp>
      <p:graphicFrame>
        <p:nvGraphicFramePr>
          <p:cNvPr id="9" name="Content Placeholder 5">
            <a:extLst>
              <a:ext uri="{FF2B5EF4-FFF2-40B4-BE49-F238E27FC236}">
                <a16:creationId xmlns:a16="http://schemas.microsoft.com/office/drawing/2014/main" id="{3B4E8AD1-6BD5-DE47-87BA-B80E618E0D6C}"/>
              </a:ext>
            </a:extLst>
          </p:cNvPr>
          <p:cNvGraphicFramePr>
            <a:graphicFrameLocks noGrp="1"/>
          </p:cNvGraphicFramePr>
          <p:nvPr>
            <p:ph sz="quarter" idx="13"/>
          </p:nvPr>
        </p:nvGraphicFramePr>
        <p:xfrm>
          <a:off x="838200" y="1828800"/>
          <a:ext cx="10515600"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1DB6704-4BDA-B94A-A6E2-57E2874DC4FC}"/>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409867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183DA-273C-F94C-8ED9-589D7DAD4D33}"/>
              </a:ext>
            </a:extLst>
          </p:cNvPr>
          <p:cNvSpPr>
            <a:spLocks noGrp="1"/>
          </p:cNvSpPr>
          <p:nvPr>
            <p:ph type="title"/>
          </p:nvPr>
        </p:nvSpPr>
        <p:spPr>
          <a:xfrm>
            <a:off x="2579913" y="317065"/>
            <a:ext cx="8567057" cy="1281112"/>
          </a:xfrm>
        </p:spPr>
        <p:txBody>
          <a:bodyPr/>
          <a:lstStyle/>
          <a:p>
            <a:r>
              <a:rPr lang="en-US" dirty="0"/>
              <a:t>Use Jest</a:t>
            </a:r>
          </a:p>
        </p:txBody>
      </p:sp>
      <p:graphicFrame>
        <p:nvGraphicFramePr>
          <p:cNvPr id="9" name="Content Placeholder 5">
            <a:extLst>
              <a:ext uri="{FF2B5EF4-FFF2-40B4-BE49-F238E27FC236}">
                <a16:creationId xmlns:a16="http://schemas.microsoft.com/office/drawing/2014/main" id="{3B4E8AD1-6BD5-DE47-87BA-B80E618E0D6C}"/>
              </a:ext>
            </a:extLst>
          </p:cNvPr>
          <p:cNvGraphicFramePr>
            <a:graphicFrameLocks noGrp="1"/>
          </p:cNvGraphicFramePr>
          <p:nvPr>
            <p:ph sz="quarter" idx="13"/>
            <p:extLst>
              <p:ext uri="{D42A27DB-BD31-4B8C-83A1-F6EECF244321}">
                <p14:modId xmlns:p14="http://schemas.microsoft.com/office/powerpoint/2010/main" val="4226412939"/>
              </p:ext>
            </p:extLst>
          </p:nvPr>
        </p:nvGraphicFramePr>
        <p:xfrm>
          <a:off x="838200" y="1828800"/>
          <a:ext cx="10515600"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1DB6704-4BDA-B94A-A6E2-57E2874DC4FC}"/>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7" name="Rectangle 6">
            <a:extLst>
              <a:ext uri="{FF2B5EF4-FFF2-40B4-BE49-F238E27FC236}">
                <a16:creationId xmlns:a16="http://schemas.microsoft.com/office/drawing/2014/main" id="{A6649630-5808-3A48-AB89-C663F968EEA2}"/>
              </a:ext>
            </a:extLst>
          </p:cNvPr>
          <p:cNvSpPr/>
          <p:nvPr/>
        </p:nvSpPr>
        <p:spPr>
          <a:xfrm>
            <a:off x="4564513" y="6271763"/>
            <a:ext cx="1843774" cy="369332"/>
          </a:xfrm>
          <a:prstGeom prst="rect">
            <a:avLst/>
          </a:prstGeom>
        </p:spPr>
        <p:txBody>
          <a:bodyPr wrap="none">
            <a:spAutoFit/>
          </a:bodyPr>
          <a:lstStyle/>
          <a:p>
            <a:r>
              <a:rPr lang="en-US" dirty="0">
                <a:hlinkClick r:id="rId8"/>
              </a:rPr>
              <a:t>https://jestjs.io/</a:t>
            </a:r>
            <a:endParaRPr lang="en-US" dirty="0"/>
          </a:p>
        </p:txBody>
      </p:sp>
    </p:spTree>
    <p:extLst>
      <p:ext uri="{BB962C8B-B14F-4D97-AF65-F5344CB8AC3E}">
        <p14:creationId xmlns:p14="http://schemas.microsoft.com/office/powerpoint/2010/main" val="87691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183DA-273C-F94C-8ED9-589D7DAD4D33}"/>
              </a:ext>
            </a:extLst>
          </p:cNvPr>
          <p:cNvSpPr>
            <a:spLocks noGrp="1"/>
          </p:cNvSpPr>
          <p:nvPr>
            <p:ph type="title"/>
          </p:nvPr>
        </p:nvSpPr>
        <p:spPr>
          <a:xfrm>
            <a:off x="2579913" y="317065"/>
            <a:ext cx="8567057" cy="1281112"/>
          </a:xfrm>
        </p:spPr>
        <p:txBody>
          <a:bodyPr/>
          <a:lstStyle/>
          <a:p>
            <a:r>
              <a:rPr lang="en-US" dirty="0"/>
              <a:t>Install Jest</a:t>
            </a:r>
          </a:p>
        </p:txBody>
      </p:sp>
      <p:sp>
        <p:nvSpPr>
          <p:cNvPr id="10" name="Rectangle 9">
            <a:extLst>
              <a:ext uri="{FF2B5EF4-FFF2-40B4-BE49-F238E27FC236}">
                <a16:creationId xmlns:a16="http://schemas.microsoft.com/office/drawing/2014/main" id="{01DB6704-4BDA-B94A-A6E2-57E2874DC4FC}"/>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7" name="Rectangle 6">
            <a:extLst>
              <a:ext uri="{FF2B5EF4-FFF2-40B4-BE49-F238E27FC236}">
                <a16:creationId xmlns:a16="http://schemas.microsoft.com/office/drawing/2014/main" id="{A6649630-5808-3A48-AB89-C663F968EEA2}"/>
              </a:ext>
            </a:extLst>
          </p:cNvPr>
          <p:cNvSpPr/>
          <p:nvPr/>
        </p:nvSpPr>
        <p:spPr>
          <a:xfrm>
            <a:off x="4564513" y="6271763"/>
            <a:ext cx="1843774" cy="369332"/>
          </a:xfrm>
          <a:prstGeom prst="rect">
            <a:avLst/>
          </a:prstGeom>
        </p:spPr>
        <p:txBody>
          <a:bodyPr wrap="none">
            <a:spAutoFit/>
          </a:bodyPr>
          <a:lstStyle/>
          <a:p>
            <a:r>
              <a:rPr lang="en-US" dirty="0">
                <a:hlinkClick r:id="rId3"/>
              </a:rPr>
              <a:t>https://jestjs.io/</a:t>
            </a:r>
            <a:endParaRPr lang="en-US" dirty="0"/>
          </a:p>
        </p:txBody>
      </p:sp>
      <p:sp>
        <p:nvSpPr>
          <p:cNvPr id="2" name="Content Placeholder 1">
            <a:extLst>
              <a:ext uri="{FF2B5EF4-FFF2-40B4-BE49-F238E27FC236}">
                <a16:creationId xmlns:a16="http://schemas.microsoft.com/office/drawing/2014/main" id="{58D75DA6-4746-7643-B12E-5507342EA45E}"/>
              </a:ext>
            </a:extLst>
          </p:cNvPr>
          <p:cNvSpPr>
            <a:spLocks noGrp="1"/>
          </p:cNvSpPr>
          <p:nvPr>
            <p:ph sz="quarter" idx="13"/>
          </p:nvPr>
        </p:nvSpPr>
        <p:spPr/>
        <p:txBody>
          <a:bodyPr/>
          <a:lstStyle/>
          <a:p>
            <a:r>
              <a:rPr lang="en-US" dirty="0" err="1"/>
              <a:t>npm</a:t>
            </a:r>
            <a:r>
              <a:rPr lang="en-US" dirty="0"/>
              <a:t> install --save-dev jest </a:t>
            </a:r>
          </a:p>
          <a:p>
            <a:r>
              <a:rPr lang="en-US" dirty="0" err="1"/>
              <a:t>npm</a:t>
            </a:r>
            <a:r>
              <a:rPr lang="en-US" dirty="0"/>
              <a:t> install jest –global</a:t>
            </a:r>
          </a:p>
          <a:p>
            <a:r>
              <a:rPr lang="en-US" dirty="0"/>
              <a:t>create-react-app just come setup with jest</a:t>
            </a:r>
          </a:p>
        </p:txBody>
      </p:sp>
    </p:spTree>
    <p:extLst>
      <p:ext uri="{BB962C8B-B14F-4D97-AF65-F5344CB8AC3E}">
        <p14:creationId xmlns:p14="http://schemas.microsoft.com/office/powerpoint/2010/main" val="240689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2974-DD5B-FC47-803A-B2A6A65E784C}"/>
              </a:ext>
            </a:extLst>
          </p:cNvPr>
          <p:cNvSpPr>
            <a:spLocks noGrp="1"/>
          </p:cNvSpPr>
          <p:nvPr>
            <p:ph type="title"/>
          </p:nvPr>
        </p:nvSpPr>
        <p:spPr>
          <a:xfrm>
            <a:off x="2221230" y="209377"/>
            <a:ext cx="9208770" cy="1281112"/>
          </a:xfrm>
        </p:spPr>
        <p:txBody>
          <a:bodyPr>
            <a:normAutofit fontScale="90000"/>
          </a:bodyPr>
          <a:lstStyle/>
          <a:p>
            <a:r>
              <a:rPr lang="en-US" dirty="0"/>
              <a:t>Use Options with “jest” or “</a:t>
            </a:r>
            <a:r>
              <a:rPr lang="en-US" dirty="0" err="1"/>
              <a:t>npm</a:t>
            </a:r>
            <a:r>
              <a:rPr lang="en-US" dirty="0"/>
              <a:t> --”</a:t>
            </a:r>
          </a:p>
        </p:txBody>
      </p:sp>
      <p:sp>
        <p:nvSpPr>
          <p:cNvPr id="3" name="Content Placeholder 2">
            <a:extLst>
              <a:ext uri="{FF2B5EF4-FFF2-40B4-BE49-F238E27FC236}">
                <a16:creationId xmlns:a16="http://schemas.microsoft.com/office/drawing/2014/main" id="{B5FD2D0F-1D6A-3942-B02A-1E4E9A26C077}"/>
              </a:ext>
            </a:extLst>
          </p:cNvPr>
          <p:cNvSpPr>
            <a:spLocks noGrp="1"/>
          </p:cNvSpPr>
          <p:nvPr>
            <p:ph sz="quarter" idx="13"/>
          </p:nvPr>
        </p:nvSpPr>
        <p:spPr>
          <a:xfrm>
            <a:off x="838200" y="1828800"/>
            <a:ext cx="9124950" cy="4356100"/>
          </a:xfrm>
        </p:spPr>
        <p:txBody>
          <a:bodyPr>
            <a:normAutofit lnSpcReduction="10000"/>
          </a:bodyPr>
          <a:lstStyle/>
          <a:p>
            <a:r>
              <a:rPr lang="en-US" b="1" dirty="0"/>
              <a:t>--help, --debug</a:t>
            </a:r>
            <a:r>
              <a:rPr lang="en-US" dirty="0"/>
              <a:t>, </a:t>
            </a:r>
            <a:r>
              <a:rPr lang="en-US" b="1" dirty="0"/>
              <a:t>--</a:t>
            </a:r>
            <a:r>
              <a:rPr lang="en-US" b="1" dirty="0" err="1"/>
              <a:t>listTests</a:t>
            </a:r>
            <a:r>
              <a:rPr lang="en-US" b="1" dirty="0"/>
              <a:t>, --verbose, --</a:t>
            </a:r>
            <a:r>
              <a:rPr lang="en-US" b="1" dirty="0" err="1"/>
              <a:t>showConfig</a:t>
            </a:r>
            <a:endParaRPr lang="en-US" dirty="0"/>
          </a:p>
          <a:p>
            <a:r>
              <a:rPr lang="en-US" b="1" dirty="0"/>
              <a:t>--watch, --</a:t>
            </a:r>
            <a:r>
              <a:rPr lang="en-US" b="1" dirty="0" err="1"/>
              <a:t>lastCommit</a:t>
            </a:r>
            <a:r>
              <a:rPr lang="en-US" b="1" dirty="0"/>
              <a:t>, --</a:t>
            </a:r>
            <a:r>
              <a:rPr lang="en-US" b="1" dirty="0" err="1"/>
              <a:t>onlyChanged</a:t>
            </a:r>
            <a:r>
              <a:rPr lang="en-US" b="1" dirty="0"/>
              <a:t> (--o)</a:t>
            </a:r>
          </a:p>
          <a:p>
            <a:r>
              <a:rPr lang="en-US" b="1" dirty="0"/>
              <a:t>--coverage</a:t>
            </a:r>
          </a:p>
          <a:p>
            <a:r>
              <a:rPr lang="en-US" b="1" dirty="0"/>
              <a:t>--ci</a:t>
            </a:r>
            <a:endParaRPr lang="en-US" dirty="0"/>
          </a:p>
          <a:p>
            <a:r>
              <a:rPr lang="en-US" b="1" dirty="0"/>
              <a:t>--</a:t>
            </a:r>
            <a:r>
              <a:rPr lang="en-US" b="1" dirty="0" err="1"/>
              <a:t>updateSnapshot</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Rectangle 3">
            <a:extLst>
              <a:ext uri="{FF2B5EF4-FFF2-40B4-BE49-F238E27FC236}">
                <a16:creationId xmlns:a16="http://schemas.microsoft.com/office/drawing/2014/main" id="{6AB5D812-655D-5042-98BA-265505A898FF}"/>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678663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908C-0611-C440-840D-FD52ED0BE725}"/>
              </a:ext>
            </a:extLst>
          </p:cNvPr>
          <p:cNvSpPr>
            <a:spLocks noGrp="1"/>
          </p:cNvSpPr>
          <p:nvPr>
            <p:ph type="title"/>
          </p:nvPr>
        </p:nvSpPr>
        <p:spPr>
          <a:xfrm>
            <a:off x="2922270" y="334061"/>
            <a:ext cx="6347460" cy="1281112"/>
          </a:xfrm>
        </p:spPr>
        <p:txBody>
          <a:bodyPr/>
          <a:lstStyle/>
          <a:p>
            <a:r>
              <a:rPr lang="en-US" dirty="0"/>
              <a:t>run jest</a:t>
            </a:r>
          </a:p>
        </p:txBody>
      </p:sp>
      <p:pic>
        <p:nvPicPr>
          <p:cNvPr id="8" name="Picture 7" descr="A screenshot of a computer&#10;&#10;Description automatically generated">
            <a:extLst>
              <a:ext uri="{FF2B5EF4-FFF2-40B4-BE49-F238E27FC236}">
                <a16:creationId xmlns:a16="http://schemas.microsoft.com/office/drawing/2014/main" id="{EE45A883-9AAA-A24B-83E8-B4F149E8FDBE}"/>
              </a:ext>
            </a:extLst>
          </p:cNvPr>
          <p:cNvPicPr>
            <a:picLocks noChangeAspect="1"/>
          </p:cNvPicPr>
          <p:nvPr/>
        </p:nvPicPr>
        <p:blipFill>
          <a:blip r:embed="rId3"/>
          <a:stretch>
            <a:fillRect/>
          </a:stretch>
        </p:blipFill>
        <p:spPr>
          <a:xfrm>
            <a:off x="4533900" y="1727415"/>
            <a:ext cx="5981700" cy="4722981"/>
          </a:xfrm>
          <a:prstGeom prst="rect">
            <a:avLst/>
          </a:prstGeom>
        </p:spPr>
      </p:pic>
      <p:sp>
        <p:nvSpPr>
          <p:cNvPr id="10" name="Content Placeholder 9">
            <a:extLst>
              <a:ext uri="{FF2B5EF4-FFF2-40B4-BE49-F238E27FC236}">
                <a16:creationId xmlns:a16="http://schemas.microsoft.com/office/drawing/2014/main" id="{1335AF53-6424-1E44-A2D2-4852A4CB653A}"/>
              </a:ext>
            </a:extLst>
          </p:cNvPr>
          <p:cNvSpPr>
            <a:spLocks noGrp="1"/>
          </p:cNvSpPr>
          <p:nvPr>
            <p:ph sz="quarter" idx="13"/>
          </p:nvPr>
        </p:nvSpPr>
        <p:spPr/>
        <p:txBody>
          <a:bodyPr/>
          <a:lstStyle/>
          <a:p>
            <a:r>
              <a:rPr lang="en-US" dirty="0" err="1"/>
              <a:t>npm</a:t>
            </a:r>
            <a:r>
              <a:rPr lang="en-US" dirty="0"/>
              <a:t> run test</a:t>
            </a:r>
          </a:p>
        </p:txBody>
      </p:sp>
      <p:sp>
        <p:nvSpPr>
          <p:cNvPr id="11" name="Rectangle 10">
            <a:extLst>
              <a:ext uri="{FF2B5EF4-FFF2-40B4-BE49-F238E27FC236}">
                <a16:creationId xmlns:a16="http://schemas.microsoft.com/office/drawing/2014/main" id="{FB21DD67-ACC1-B846-8E45-14ACF90393E0}"/>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209768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6544-2B2A-F742-92BE-1675DA4015A8}"/>
              </a:ext>
            </a:extLst>
          </p:cNvPr>
          <p:cNvSpPr>
            <a:spLocks noGrp="1"/>
          </p:cNvSpPr>
          <p:nvPr>
            <p:ph type="title"/>
          </p:nvPr>
        </p:nvSpPr>
        <p:spPr>
          <a:xfrm>
            <a:off x="2357301" y="238318"/>
            <a:ext cx="9147810" cy="1281112"/>
          </a:xfrm>
        </p:spPr>
        <p:txBody>
          <a:bodyPr/>
          <a:lstStyle/>
          <a:p>
            <a:r>
              <a:rPr lang="en-US" dirty="0"/>
              <a:t>Select ‘p’ to Narrow Selection</a:t>
            </a:r>
          </a:p>
        </p:txBody>
      </p:sp>
      <p:pic>
        <p:nvPicPr>
          <p:cNvPr id="4" name="Content Placeholder 3">
            <a:extLst>
              <a:ext uri="{FF2B5EF4-FFF2-40B4-BE49-F238E27FC236}">
                <a16:creationId xmlns:a16="http://schemas.microsoft.com/office/drawing/2014/main" id="{D8A63F69-AF51-2D40-B42F-8D675FD1BC42}"/>
              </a:ext>
            </a:extLst>
          </p:cNvPr>
          <p:cNvPicPr>
            <a:picLocks noGrp="1" noChangeAspect="1"/>
          </p:cNvPicPr>
          <p:nvPr>
            <p:ph sz="quarter" idx="13"/>
          </p:nvPr>
        </p:nvPicPr>
        <p:blipFill>
          <a:blip r:embed="rId3"/>
          <a:stretch>
            <a:fillRect/>
          </a:stretch>
        </p:blipFill>
        <p:spPr>
          <a:xfrm>
            <a:off x="1093334" y="1926924"/>
            <a:ext cx="6352645" cy="4356100"/>
          </a:xfrm>
          <a:prstGeom prst="rect">
            <a:avLst/>
          </a:prstGeom>
        </p:spPr>
      </p:pic>
      <p:pic>
        <p:nvPicPr>
          <p:cNvPr id="5" name="Content Placeholder 8">
            <a:extLst>
              <a:ext uri="{FF2B5EF4-FFF2-40B4-BE49-F238E27FC236}">
                <a16:creationId xmlns:a16="http://schemas.microsoft.com/office/drawing/2014/main" id="{63F02EBB-61DE-764D-B620-422F188B110F}"/>
              </a:ext>
            </a:extLst>
          </p:cNvPr>
          <p:cNvPicPr>
            <a:picLocks noChangeAspect="1"/>
          </p:cNvPicPr>
          <p:nvPr/>
        </p:nvPicPr>
        <p:blipFill>
          <a:blip r:embed="rId4"/>
          <a:stretch>
            <a:fillRect/>
          </a:stretch>
        </p:blipFill>
        <p:spPr>
          <a:xfrm>
            <a:off x="7922344" y="1926924"/>
            <a:ext cx="3431456" cy="4159852"/>
          </a:xfrm>
          <a:prstGeom prst="rect">
            <a:avLst/>
          </a:prstGeom>
        </p:spPr>
      </p:pic>
      <p:sp>
        <p:nvSpPr>
          <p:cNvPr id="6" name="Rectangle 5">
            <a:extLst>
              <a:ext uri="{FF2B5EF4-FFF2-40B4-BE49-F238E27FC236}">
                <a16:creationId xmlns:a16="http://schemas.microsoft.com/office/drawing/2014/main" id="{60689D89-4EFB-3547-A5DE-65B36AD20D26}"/>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99876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6B02-5A61-E447-AFA1-88A806AE2D4E}"/>
              </a:ext>
            </a:extLst>
          </p:cNvPr>
          <p:cNvSpPr>
            <a:spLocks noGrp="1"/>
          </p:cNvSpPr>
          <p:nvPr>
            <p:ph type="title"/>
          </p:nvPr>
        </p:nvSpPr>
        <p:spPr>
          <a:xfrm>
            <a:off x="2758440" y="299052"/>
            <a:ext cx="8843010" cy="1281112"/>
          </a:xfrm>
        </p:spPr>
        <p:txBody>
          <a:bodyPr>
            <a:normAutofit/>
          </a:bodyPr>
          <a:lstStyle/>
          <a:p>
            <a:r>
              <a:rPr lang="en-US" dirty="0"/>
              <a:t>Watch for Changes</a:t>
            </a:r>
          </a:p>
        </p:txBody>
      </p:sp>
      <p:pic>
        <p:nvPicPr>
          <p:cNvPr id="4" name="Content Placeholder 3">
            <a:extLst>
              <a:ext uri="{FF2B5EF4-FFF2-40B4-BE49-F238E27FC236}">
                <a16:creationId xmlns:a16="http://schemas.microsoft.com/office/drawing/2014/main" id="{779B458A-B335-9A4E-981C-A161990AA3A6}"/>
              </a:ext>
            </a:extLst>
          </p:cNvPr>
          <p:cNvPicPr>
            <a:picLocks noGrp="1" noChangeAspect="1"/>
          </p:cNvPicPr>
          <p:nvPr>
            <p:ph sz="quarter" idx="13"/>
          </p:nvPr>
        </p:nvPicPr>
        <p:blipFill>
          <a:blip r:embed="rId3"/>
          <a:stretch>
            <a:fillRect/>
          </a:stretch>
        </p:blipFill>
        <p:spPr>
          <a:xfrm>
            <a:off x="2919677" y="1828800"/>
            <a:ext cx="6352645" cy="4356100"/>
          </a:xfrm>
          <a:prstGeom prst="rect">
            <a:avLst/>
          </a:prstGeom>
        </p:spPr>
      </p:pic>
      <p:sp>
        <p:nvSpPr>
          <p:cNvPr id="5" name="Rectangle 4">
            <a:extLst>
              <a:ext uri="{FF2B5EF4-FFF2-40B4-BE49-F238E27FC236}">
                <a16:creationId xmlns:a16="http://schemas.microsoft.com/office/drawing/2014/main" id="{DF387AAA-A6AC-9149-963D-2511FAB8C42B}"/>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61549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a:t>Follow Test Pattern</a:t>
            </a:r>
          </a:p>
        </p:txBody>
      </p:sp>
      <p:graphicFrame>
        <p:nvGraphicFramePr>
          <p:cNvPr id="5" name="Content Placeholder 4">
            <a:extLst>
              <a:ext uri="{FF2B5EF4-FFF2-40B4-BE49-F238E27FC236}">
                <a16:creationId xmlns:a16="http://schemas.microsoft.com/office/drawing/2014/main" id="{4A2E0707-788D-3148-96AB-7288A02DE36E}"/>
              </a:ext>
            </a:extLst>
          </p:cNvPr>
          <p:cNvGraphicFramePr>
            <a:graphicFrameLocks noGrp="1"/>
          </p:cNvGraphicFramePr>
          <p:nvPr>
            <p:ph sz="quarter" idx="13"/>
            <p:extLst>
              <p:ext uri="{D42A27DB-BD31-4B8C-83A1-F6EECF244321}">
                <p14:modId xmlns:p14="http://schemas.microsoft.com/office/powerpoint/2010/main" val="4199338639"/>
              </p:ext>
            </p:extLst>
          </p:nvPr>
        </p:nvGraphicFramePr>
        <p:xfrm>
          <a:off x="838200" y="1828800"/>
          <a:ext cx="10515600"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318696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CA7B-525D-7C4D-8497-CE0050932D32}"/>
              </a:ext>
            </a:extLst>
          </p:cNvPr>
          <p:cNvSpPr>
            <a:spLocks noGrp="1"/>
          </p:cNvSpPr>
          <p:nvPr>
            <p:ph type="title"/>
          </p:nvPr>
        </p:nvSpPr>
        <p:spPr/>
        <p:txBody>
          <a:bodyPr>
            <a:normAutofit fontScale="90000"/>
          </a:bodyPr>
          <a:lstStyle/>
          <a:p>
            <a:r>
              <a:rPr lang="en-US" dirty="0"/>
              <a:t>Is Testing an Obstacle or Opportunity ?</a:t>
            </a:r>
          </a:p>
        </p:txBody>
      </p:sp>
      <p:pic>
        <p:nvPicPr>
          <p:cNvPr id="6" name="Content Placeholder 5" descr="A picture containing building, outdoor, wall&#10;&#10;Description automatically generated">
            <a:extLst>
              <a:ext uri="{FF2B5EF4-FFF2-40B4-BE49-F238E27FC236}">
                <a16:creationId xmlns:a16="http://schemas.microsoft.com/office/drawing/2014/main" id="{867B6664-2313-4345-8BAB-12761D095BEF}"/>
              </a:ext>
            </a:extLst>
          </p:cNvPr>
          <p:cNvPicPr>
            <a:picLocks noGrp="1" noChangeAspect="1"/>
          </p:cNvPicPr>
          <p:nvPr>
            <p:ph sz="quarter" idx="13"/>
          </p:nvPr>
        </p:nvPicPr>
        <p:blipFill>
          <a:blip r:embed="rId3"/>
          <a:stretch>
            <a:fillRect/>
          </a:stretch>
        </p:blipFill>
        <p:spPr>
          <a:xfrm>
            <a:off x="485466" y="1713094"/>
            <a:ext cx="4888427" cy="4802666"/>
          </a:xfrm>
        </p:spPr>
      </p:pic>
      <p:sp>
        <p:nvSpPr>
          <p:cNvPr id="4" name="Rectangle 3">
            <a:extLst>
              <a:ext uri="{FF2B5EF4-FFF2-40B4-BE49-F238E27FC236}">
                <a16:creationId xmlns:a16="http://schemas.microsoft.com/office/drawing/2014/main" id="{18FEDE17-EA7B-B046-A2CF-D9D8F5A95BE4}"/>
              </a:ext>
            </a:extLst>
          </p:cNvPr>
          <p:cNvSpPr/>
          <p:nvPr/>
        </p:nvSpPr>
        <p:spPr>
          <a:xfrm>
            <a:off x="5598960" y="4114427"/>
            <a:ext cx="5332998" cy="369332"/>
          </a:xfrm>
          <a:prstGeom prst="rect">
            <a:avLst/>
          </a:prstGeom>
        </p:spPr>
        <p:txBody>
          <a:bodyPr wrap="none">
            <a:spAutoFit/>
          </a:bodyPr>
          <a:lstStyle/>
          <a:p>
            <a:r>
              <a:rPr lang="en-US" dirty="0">
                <a:hlinkClick r:id="rId4"/>
              </a:rPr>
              <a:t>https://www.youtube.com/watch?v=mnMJpCL79S0</a:t>
            </a:r>
            <a:endParaRPr lang="en-US" dirty="0"/>
          </a:p>
        </p:txBody>
      </p:sp>
    </p:spTree>
    <p:extLst>
      <p:ext uri="{BB962C8B-B14F-4D97-AF65-F5344CB8AC3E}">
        <p14:creationId xmlns:p14="http://schemas.microsoft.com/office/powerpoint/2010/main" val="334627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183DA-273C-F94C-8ED9-589D7DAD4D33}"/>
              </a:ext>
            </a:extLst>
          </p:cNvPr>
          <p:cNvSpPr>
            <a:spLocks noGrp="1"/>
          </p:cNvSpPr>
          <p:nvPr>
            <p:ph type="title"/>
          </p:nvPr>
        </p:nvSpPr>
        <p:spPr>
          <a:xfrm>
            <a:off x="2579913" y="317065"/>
            <a:ext cx="8567057" cy="1281112"/>
          </a:xfrm>
        </p:spPr>
        <p:txBody>
          <a:bodyPr>
            <a:normAutofit fontScale="90000"/>
          </a:bodyPr>
          <a:lstStyle/>
          <a:p>
            <a:r>
              <a:rPr lang="en-US" dirty="0"/>
              <a:t>Create Test With Setup/Teardown</a:t>
            </a:r>
          </a:p>
        </p:txBody>
      </p:sp>
      <p:sp>
        <p:nvSpPr>
          <p:cNvPr id="10" name="Rectangle 9">
            <a:extLst>
              <a:ext uri="{FF2B5EF4-FFF2-40B4-BE49-F238E27FC236}">
                <a16:creationId xmlns:a16="http://schemas.microsoft.com/office/drawing/2014/main" id="{01DB6704-4BDA-B94A-A6E2-57E2874DC4FC}"/>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7" name="Rectangle 6">
            <a:extLst>
              <a:ext uri="{FF2B5EF4-FFF2-40B4-BE49-F238E27FC236}">
                <a16:creationId xmlns:a16="http://schemas.microsoft.com/office/drawing/2014/main" id="{A6649630-5808-3A48-AB89-C663F968EEA2}"/>
              </a:ext>
            </a:extLst>
          </p:cNvPr>
          <p:cNvSpPr/>
          <p:nvPr/>
        </p:nvSpPr>
        <p:spPr>
          <a:xfrm>
            <a:off x="4564513" y="6271763"/>
            <a:ext cx="1843774" cy="369332"/>
          </a:xfrm>
          <a:prstGeom prst="rect">
            <a:avLst/>
          </a:prstGeom>
        </p:spPr>
        <p:txBody>
          <a:bodyPr wrap="none">
            <a:spAutoFit/>
          </a:bodyPr>
          <a:lstStyle/>
          <a:p>
            <a:r>
              <a:rPr lang="en-US" dirty="0">
                <a:hlinkClick r:id="rId3"/>
              </a:rPr>
              <a:t>https://jestjs.io/</a:t>
            </a:r>
            <a:endParaRPr lang="en-US" dirty="0"/>
          </a:p>
        </p:txBody>
      </p:sp>
      <p:sp>
        <p:nvSpPr>
          <p:cNvPr id="9" name="Right Arrow 8">
            <a:extLst>
              <a:ext uri="{FF2B5EF4-FFF2-40B4-BE49-F238E27FC236}">
                <a16:creationId xmlns:a16="http://schemas.microsoft.com/office/drawing/2014/main" id="{75D6026E-C6DD-1E4F-93B5-6A01C03FF5B7}"/>
              </a:ext>
            </a:extLst>
          </p:cNvPr>
          <p:cNvSpPr/>
          <p:nvPr/>
        </p:nvSpPr>
        <p:spPr>
          <a:xfrm>
            <a:off x="1712303" y="2502428"/>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A76CDF2-E2B2-D541-95A3-0BFDE72BBB37}"/>
              </a:ext>
            </a:extLst>
          </p:cNvPr>
          <p:cNvSpPr/>
          <p:nvPr/>
        </p:nvSpPr>
        <p:spPr>
          <a:xfrm rot="1303705">
            <a:off x="1739909" y="3132213"/>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66B9B51-CD33-9A4D-9375-83A6A2E22CF8}"/>
              </a:ext>
            </a:extLst>
          </p:cNvPr>
          <p:cNvSpPr/>
          <p:nvPr/>
        </p:nvSpPr>
        <p:spPr>
          <a:xfrm>
            <a:off x="1601505" y="4302254"/>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51D52E-2F19-6E47-9F46-07AF77839B93}"/>
              </a:ext>
            </a:extLst>
          </p:cNvPr>
          <p:cNvSpPr txBox="1"/>
          <p:nvPr/>
        </p:nvSpPr>
        <p:spPr>
          <a:xfrm>
            <a:off x="69885" y="2410890"/>
            <a:ext cx="1643399" cy="646331"/>
          </a:xfrm>
          <a:prstGeom prst="rect">
            <a:avLst/>
          </a:prstGeom>
          <a:noFill/>
        </p:spPr>
        <p:txBody>
          <a:bodyPr wrap="none" rtlCol="0">
            <a:spAutoFit/>
          </a:bodyPr>
          <a:lstStyle/>
          <a:p>
            <a:r>
              <a:rPr lang="en-US" dirty="0"/>
              <a:t>Optional Setup</a:t>
            </a:r>
          </a:p>
          <a:p>
            <a:r>
              <a:rPr lang="en-US" dirty="0"/>
              <a:t>&amp; Teardown</a:t>
            </a:r>
          </a:p>
        </p:txBody>
      </p:sp>
      <p:sp>
        <p:nvSpPr>
          <p:cNvPr id="14" name="Right Arrow 13">
            <a:extLst>
              <a:ext uri="{FF2B5EF4-FFF2-40B4-BE49-F238E27FC236}">
                <a16:creationId xmlns:a16="http://schemas.microsoft.com/office/drawing/2014/main" id="{044C212B-0C8E-2743-BBA3-474F57B21502}"/>
              </a:ext>
            </a:extLst>
          </p:cNvPr>
          <p:cNvSpPr/>
          <p:nvPr/>
        </p:nvSpPr>
        <p:spPr>
          <a:xfrm rot="1303705">
            <a:off x="1601504" y="4837369"/>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257F7A6-921E-6D45-9D78-B00C2C77B303}"/>
              </a:ext>
            </a:extLst>
          </p:cNvPr>
          <p:cNvSpPr txBox="1"/>
          <p:nvPr/>
        </p:nvSpPr>
        <p:spPr>
          <a:xfrm>
            <a:off x="104154" y="4093713"/>
            <a:ext cx="1221705" cy="1754326"/>
          </a:xfrm>
          <a:prstGeom prst="rect">
            <a:avLst/>
          </a:prstGeom>
          <a:noFill/>
        </p:spPr>
        <p:txBody>
          <a:bodyPr wrap="square" rtlCol="0">
            <a:spAutoFit/>
          </a:bodyPr>
          <a:lstStyle/>
          <a:p>
            <a:r>
              <a:rPr lang="en-US" dirty="0"/>
              <a:t>Built in </a:t>
            </a:r>
          </a:p>
          <a:p>
            <a:r>
              <a:rPr lang="en-US" dirty="0"/>
              <a:t>Assertions</a:t>
            </a:r>
          </a:p>
          <a:p>
            <a:endParaRPr lang="en-US" dirty="0"/>
          </a:p>
          <a:p>
            <a:r>
              <a:rPr lang="en-US" dirty="0"/>
              <a:t>describe, test or it</a:t>
            </a:r>
          </a:p>
          <a:p>
            <a:endParaRPr lang="en-US" dirty="0"/>
          </a:p>
        </p:txBody>
      </p:sp>
      <p:pic>
        <p:nvPicPr>
          <p:cNvPr id="19" name="Content Placeholder 18" descr="A screenshot of a cell phone&#10;&#10;Description automatically generated">
            <a:extLst>
              <a:ext uri="{FF2B5EF4-FFF2-40B4-BE49-F238E27FC236}">
                <a16:creationId xmlns:a16="http://schemas.microsoft.com/office/drawing/2014/main" id="{FD57E33A-A518-C248-A4AC-4A0418A53B73}"/>
              </a:ext>
            </a:extLst>
          </p:cNvPr>
          <p:cNvPicPr>
            <a:picLocks noGrp="1" noChangeAspect="1"/>
          </p:cNvPicPr>
          <p:nvPr>
            <p:ph sz="quarter" idx="13"/>
          </p:nvPr>
        </p:nvPicPr>
        <p:blipFill>
          <a:blip r:embed="rId4"/>
          <a:stretch>
            <a:fillRect/>
          </a:stretch>
        </p:blipFill>
        <p:spPr>
          <a:xfrm>
            <a:off x="2800609" y="1915663"/>
            <a:ext cx="7272630" cy="4356100"/>
          </a:xfrm>
        </p:spPr>
      </p:pic>
    </p:spTree>
    <p:extLst>
      <p:ext uri="{BB962C8B-B14F-4D97-AF65-F5344CB8AC3E}">
        <p14:creationId xmlns:p14="http://schemas.microsoft.com/office/powerpoint/2010/main" val="426396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p:bldP spid="14"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4E99-CBBD-B04C-81BE-BF5BB39E7129}"/>
              </a:ext>
            </a:extLst>
          </p:cNvPr>
          <p:cNvSpPr>
            <a:spLocks noGrp="1"/>
          </p:cNvSpPr>
          <p:nvPr>
            <p:ph type="title"/>
          </p:nvPr>
        </p:nvSpPr>
        <p:spPr>
          <a:xfrm>
            <a:off x="3078480" y="236238"/>
            <a:ext cx="7014210" cy="1281112"/>
          </a:xfrm>
        </p:spPr>
        <p:txBody>
          <a:bodyPr/>
          <a:lstStyle/>
          <a:p>
            <a:r>
              <a:rPr lang="en-US" dirty="0"/>
              <a:t>Run Tests Concurrently</a:t>
            </a:r>
          </a:p>
        </p:txBody>
      </p:sp>
      <p:pic>
        <p:nvPicPr>
          <p:cNvPr id="5" name="Content Placeholder 4" descr="A screenshot of a cell phone&#10;&#10;Description automatically generated">
            <a:extLst>
              <a:ext uri="{FF2B5EF4-FFF2-40B4-BE49-F238E27FC236}">
                <a16:creationId xmlns:a16="http://schemas.microsoft.com/office/drawing/2014/main" id="{9258A180-9486-5F4F-A47D-1B7251038372}"/>
              </a:ext>
            </a:extLst>
          </p:cNvPr>
          <p:cNvPicPr>
            <a:picLocks noGrp="1" noChangeAspect="1"/>
          </p:cNvPicPr>
          <p:nvPr>
            <p:ph sz="quarter" idx="13"/>
          </p:nvPr>
        </p:nvPicPr>
        <p:blipFill>
          <a:blip r:embed="rId3"/>
          <a:stretch>
            <a:fillRect/>
          </a:stretch>
        </p:blipFill>
        <p:spPr>
          <a:xfrm>
            <a:off x="2653276" y="1828800"/>
            <a:ext cx="6885448" cy="4356100"/>
          </a:xfrm>
        </p:spPr>
      </p:pic>
      <p:sp>
        <p:nvSpPr>
          <p:cNvPr id="11" name="TextBox 10">
            <a:extLst>
              <a:ext uri="{FF2B5EF4-FFF2-40B4-BE49-F238E27FC236}">
                <a16:creationId xmlns:a16="http://schemas.microsoft.com/office/drawing/2014/main" id="{99E055FC-65D5-A246-A7FB-012A1DA0C05D}"/>
              </a:ext>
            </a:extLst>
          </p:cNvPr>
          <p:cNvSpPr txBox="1"/>
          <p:nvPr/>
        </p:nvSpPr>
        <p:spPr>
          <a:xfrm>
            <a:off x="251913" y="2057400"/>
            <a:ext cx="2118657" cy="646331"/>
          </a:xfrm>
          <a:prstGeom prst="rect">
            <a:avLst/>
          </a:prstGeom>
          <a:noFill/>
        </p:spPr>
        <p:txBody>
          <a:bodyPr wrap="none" rtlCol="0">
            <a:spAutoFit/>
          </a:bodyPr>
          <a:lstStyle/>
          <a:p>
            <a:r>
              <a:rPr lang="en-US" dirty="0"/>
              <a:t>No Setup Teardown</a:t>
            </a:r>
          </a:p>
          <a:p>
            <a:r>
              <a:rPr lang="en-US" dirty="0"/>
              <a:t>Between Tests</a:t>
            </a:r>
          </a:p>
        </p:txBody>
      </p:sp>
      <p:sp>
        <p:nvSpPr>
          <p:cNvPr id="12" name="Rounded Rectangle 11">
            <a:extLst>
              <a:ext uri="{FF2B5EF4-FFF2-40B4-BE49-F238E27FC236}">
                <a16:creationId xmlns:a16="http://schemas.microsoft.com/office/drawing/2014/main" id="{80611423-4E51-0347-B880-73E317E4662D}"/>
              </a:ext>
            </a:extLst>
          </p:cNvPr>
          <p:cNvSpPr/>
          <p:nvPr/>
        </p:nvSpPr>
        <p:spPr>
          <a:xfrm>
            <a:off x="3348990" y="2380565"/>
            <a:ext cx="914400" cy="36576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B79DA3C-47A7-6E47-B13E-4D103DFA13AF}"/>
              </a:ext>
            </a:extLst>
          </p:cNvPr>
          <p:cNvSpPr/>
          <p:nvPr/>
        </p:nvSpPr>
        <p:spPr>
          <a:xfrm>
            <a:off x="3169920" y="3176846"/>
            <a:ext cx="914400" cy="36576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0869000-8199-8B44-8A91-5A6C64A294F4}"/>
              </a:ext>
            </a:extLst>
          </p:cNvPr>
          <p:cNvSpPr/>
          <p:nvPr/>
        </p:nvSpPr>
        <p:spPr>
          <a:xfrm>
            <a:off x="3169920" y="4094371"/>
            <a:ext cx="914400" cy="36576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5CD30A3-56AB-F54B-909C-19E8499FE141}"/>
              </a:ext>
            </a:extLst>
          </p:cNvPr>
          <p:cNvSpPr/>
          <p:nvPr/>
        </p:nvSpPr>
        <p:spPr>
          <a:xfrm>
            <a:off x="3169920" y="4890652"/>
            <a:ext cx="914400" cy="36576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6D7AB6-9CD5-E244-8119-A6C6A89E418F}"/>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329078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8010-CA6A-7346-AA73-2FC2A3BFD0F5}"/>
              </a:ext>
            </a:extLst>
          </p:cNvPr>
          <p:cNvSpPr>
            <a:spLocks noGrp="1"/>
          </p:cNvSpPr>
          <p:nvPr>
            <p:ph type="title"/>
          </p:nvPr>
        </p:nvSpPr>
        <p:spPr>
          <a:xfrm>
            <a:off x="3200400" y="356202"/>
            <a:ext cx="8153400" cy="1281112"/>
          </a:xfrm>
        </p:spPr>
        <p:txBody>
          <a:bodyPr/>
          <a:lstStyle/>
          <a:p>
            <a:r>
              <a:rPr lang="en-US" dirty="0"/>
              <a:t>Mock Functions With </a:t>
            </a:r>
            <a:r>
              <a:rPr lang="en-US" dirty="0" err="1"/>
              <a:t>jest.fn</a:t>
            </a:r>
            <a:r>
              <a:rPr lang="en-US" dirty="0"/>
              <a:t>()</a:t>
            </a:r>
          </a:p>
        </p:txBody>
      </p:sp>
      <p:pic>
        <p:nvPicPr>
          <p:cNvPr id="5" name="Content Placeholder 4" descr="A picture containing knife&#10;&#10;Description automatically generated">
            <a:extLst>
              <a:ext uri="{FF2B5EF4-FFF2-40B4-BE49-F238E27FC236}">
                <a16:creationId xmlns:a16="http://schemas.microsoft.com/office/drawing/2014/main" id="{1606E565-480B-0F43-BEC4-FAEACF83647F}"/>
              </a:ext>
            </a:extLst>
          </p:cNvPr>
          <p:cNvPicPr>
            <a:picLocks noGrp="1" noChangeAspect="1"/>
          </p:cNvPicPr>
          <p:nvPr>
            <p:ph sz="quarter" idx="13"/>
          </p:nvPr>
        </p:nvPicPr>
        <p:blipFill>
          <a:blip r:embed="rId3"/>
          <a:stretch>
            <a:fillRect/>
          </a:stretch>
        </p:blipFill>
        <p:spPr>
          <a:xfrm>
            <a:off x="325755" y="3177238"/>
            <a:ext cx="5488524" cy="1083432"/>
          </a:xfrm>
        </p:spPr>
      </p:pic>
      <p:pic>
        <p:nvPicPr>
          <p:cNvPr id="7" name="Picture 6" descr="A screenshot of a social media post&#10;&#10;Description automatically generated">
            <a:extLst>
              <a:ext uri="{FF2B5EF4-FFF2-40B4-BE49-F238E27FC236}">
                <a16:creationId xmlns:a16="http://schemas.microsoft.com/office/drawing/2014/main" id="{4B1CE527-5F3E-1646-94D2-8CC26AE44123}"/>
              </a:ext>
            </a:extLst>
          </p:cNvPr>
          <p:cNvPicPr>
            <a:picLocks noChangeAspect="1"/>
          </p:cNvPicPr>
          <p:nvPr/>
        </p:nvPicPr>
        <p:blipFill>
          <a:blip r:embed="rId4"/>
          <a:stretch>
            <a:fillRect/>
          </a:stretch>
        </p:blipFill>
        <p:spPr>
          <a:xfrm>
            <a:off x="6096000" y="1760480"/>
            <a:ext cx="5770245" cy="4511283"/>
          </a:xfrm>
          <a:prstGeom prst="rect">
            <a:avLst/>
          </a:prstGeom>
        </p:spPr>
      </p:pic>
      <p:sp>
        <p:nvSpPr>
          <p:cNvPr id="16" name="Rectangle 15">
            <a:extLst>
              <a:ext uri="{FF2B5EF4-FFF2-40B4-BE49-F238E27FC236}">
                <a16:creationId xmlns:a16="http://schemas.microsoft.com/office/drawing/2014/main" id="{76E97E2B-6F3E-204D-BCCA-FFA8FC005C18}"/>
              </a:ext>
            </a:extLst>
          </p:cNvPr>
          <p:cNvSpPr/>
          <p:nvPr/>
        </p:nvSpPr>
        <p:spPr>
          <a:xfrm>
            <a:off x="4564513" y="6271763"/>
            <a:ext cx="1843774" cy="369332"/>
          </a:xfrm>
          <a:prstGeom prst="rect">
            <a:avLst/>
          </a:prstGeom>
        </p:spPr>
        <p:txBody>
          <a:bodyPr wrap="none">
            <a:spAutoFit/>
          </a:bodyPr>
          <a:lstStyle/>
          <a:p>
            <a:r>
              <a:rPr lang="en-US" dirty="0">
                <a:hlinkClick r:id="rId5"/>
              </a:rPr>
              <a:t>https://jestjs.io/</a:t>
            </a:r>
            <a:endParaRPr lang="en-US" dirty="0"/>
          </a:p>
        </p:txBody>
      </p:sp>
      <p:sp>
        <p:nvSpPr>
          <p:cNvPr id="17" name="Rounded Rectangle 16">
            <a:extLst>
              <a:ext uri="{FF2B5EF4-FFF2-40B4-BE49-F238E27FC236}">
                <a16:creationId xmlns:a16="http://schemas.microsoft.com/office/drawing/2014/main" id="{73C32076-07D5-2B4E-90D8-CCA8A379CA65}"/>
              </a:ext>
            </a:extLst>
          </p:cNvPr>
          <p:cNvSpPr/>
          <p:nvPr/>
        </p:nvSpPr>
        <p:spPr>
          <a:xfrm>
            <a:off x="8172450" y="2357705"/>
            <a:ext cx="1874520" cy="36576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6D83D-E12A-8440-9DF0-D491A25C5FA7}"/>
              </a:ext>
            </a:extLst>
          </p:cNvPr>
          <p:cNvSpPr/>
          <p:nvPr/>
        </p:nvSpPr>
        <p:spPr>
          <a:xfrm>
            <a:off x="8298180" y="3680460"/>
            <a:ext cx="354330" cy="274078"/>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C03832E-A3CE-BE4F-93E7-4C2EE19A4ADB}"/>
              </a:ext>
            </a:extLst>
          </p:cNvPr>
          <p:cNvSpPr/>
          <p:nvPr/>
        </p:nvSpPr>
        <p:spPr>
          <a:xfrm>
            <a:off x="8324850" y="4301490"/>
            <a:ext cx="354330" cy="274078"/>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06BB85E3-5D5F-0247-90BC-9F44FB250468}"/>
              </a:ext>
            </a:extLst>
          </p:cNvPr>
          <p:cNvSpPr/>
          <p:nvPr/>
        </p:nvSpPr>
        <p:spPr>
          <a:xfrm>
            <a:off x="8324850" y="4953000"/>
            <a:ext cx="354330" cy="274078"/>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47B0440F-8DD3-CA45-AFC2-002193F2A394}"/>
              </a:ext>
            </a:extLst>
          </p:cNvPr>
          <p:cNvSpPr/>
          <p:nvPr/>
        </p:nvSpPr>
        <p:spPr>
          <a:xfrm>
            <a:off x="8313420" y="5627370"/>
            <a:ext cx="354330" cy="274078"/>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F2CD501-A720-1946-A19F-84EBDE3878C5}"/>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96593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692A-E9E9-024A-A2EB-31F03C3FADD9}"/>
              </a:ext>
            </a:extLst>
          </p:cNvPr>
          <p:cNvSpPr>
            <a:spLocks noGrp="1"/>
          </p:cNvSpPr>
          <p:nvPr>
            <p:ph type="title"/>
          </p:nvPr>
        </p:nvSpPr>
        <p:spPr>
          <a:xfrm>
            <a:off x="3063240" y="356202"/>
            <a:ext cx="8290560" cy="1281112"/>
          </a:xfrm>
        </p:spPr>
        <p:txBody>
          <a:bodyPr/>
          <a:lstStyle/>
          <a:p>
            <a:r>
              <a:rPr lang="en-US" dirty="0"/>
              <a:t>Mock Return Values In Order</a:t>
            </a:r>
          </a:p>
        </p:txBody>
      </p:sp>
      <p:pic>
        <p:nvPicPr>
          <p:cNvPr id="5" name="Content Placeholder 4" descr="A screenshot of a cell phone&#10;&#10;Description automatically generated">
            <a:extLst>
              <a:ext uri="{FF2B5EF4-FFF2-40B4-BE49-F238E27FC236}">
                <a16:creationId xmlns:a16="http://schemas.microsoft.com/office/drawing/2014/main" id="{EB433856-D20D-D54D-9B5D-1F5D08DBCF16}"/>
              </a:ext>
            </a:extLst>
          </p:cNvPr>
          <p:cNvPicPr>
            <a:picLocks noGrp="1" noChangeAspect="1"/>
          </p:cNvPicPr>
          <p:nvPr>
            <p:ph sz="quarter" idx="13"/>
          </p:nvPr>
        </p:nvPicPr>
        <p:blipFill>
          <a:blip r:embed="rId3"/>
          <a:stretch>
            <a:fillRect/>
          </a:stretch>
        </p:blipFill>
        <p:spPr>
          <a:xfrm>
            <a:off x="3390561" y="1828800"/>
            <a:ext cx="5410878" cy="4356100"/>
          </a:xfrm>
        </p:spPr>
      </p:pic>
      <p:sp>
        <p:nvSpPr>
          <p:cNvPr id="6" name="Right Arrow 5">
            <a:extLst>
              <a:ext uri="{FF2B5EF4-FFF2-40B4-BE49-F238E27FC236}">
                <a16:creationId xmlns:a16="http://schemas.microsoft.com/office/drawing/2014/main" id="{E56EB0B9-04A4-0340-95BE-3DA995D20179}"/>
              </a:ext>
            </a:extLst>
          </p:cNvPr>
          <p:cNvSpPr/>
          <p:nvPr/>
        </p:nvSpPr>
        <p:spPr>
          <a:xfrm>
            <a:off x="2398103" y="2045228"/>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F8A01B-9933-AA47-ADCD-B8A8621B1E39}"/>
              </a:ext>
            </a:extLst>
          </p:cNvPr>
          <p:cNvSpPr txBox="1"/>
          <p:nvPr/>
        </p:nvSpPr>
        <p:spPr>
          <a:xfrm>
            <a:off x="755685" y="1953690"/>
            <a:ext cx="1313180" cy="646331"/>
          </a:xfrm>
          <a:prstGeom prst="rect">
            <a:avLst/>
          </a:prstGeom>
          <a:noFill/>
        </p:spPr>
        <p:txBody>
          <a:bodyPr wrap="none" rtlCol="0">
            <a:spAutoFit/>
          </a:bodyPr>
          <a:lstStyle/>
          <a:p>
            <a:r>
              <a:rPr lang="en-US" dirty="0"/>
              <a:t>Initialize to</a:t>
            </a:r>
          </a:p>
          <a:p>
            <a:r>
              <a:rPr lang="en-US" dirty="0"/>
              <a:t>undefined</a:t>
            </a:r>
          </a:p>
        </p:txBody>
      </p:sp>
      <p:sp>
        <p:nvSpPr>
          <p:cNvPr id="8" name="Right Arrow 7">
            <a:extLst>
              <a:ext uri="{FF2B5EF4-FFF2-40B4-BE49-F238E27FC236}">
                <a16:creationId xmlns:a16="http://schemas.microsoft.com/office/drawing/2014/main" id="{54337D50-54E0-6F40-B9E3-9E7B0454227E}"/>
              </a:ext>
            </a:extLst>
          </p:cNvPr>
          <p:cNvSpPr/>
          <p:nvPr/>
        </p:nvSpPr>
        <p:spPr>
          <a:xfrm>
            <a:off x="2352383" y="2891048"/>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181FE3-D44B-1C4A-B454-431772CE2FBF}"/>
              </a:ext>
            </a:extLst>
          </p:cNvPr>
          <p:cNvSpPr txBox="1"/>
          <p:nvPr/>
        </p:nvSpPr>
        <p:spPr>
          <a:xfrm>
            <a:off x="588181" y="2948698"/>
            <a:ext cx="1648187" cy="646331"/>
          </a:xfrm>
          <a:prstGeom prst="rect">
            <a:avLst/>
          </a:prstGeom>
          <a:noFill/>
        </p:spPr>
        <p:txBody>
          <a:bodyPr wrap="square" rtlCol="0">
            <a:spAutoFit/>
          </a:bodyPr>
          <a:lstStyle/>
          <a:p>
            <a:r>
              <a:rPr lang="en-US" dirty="0"/>
              <a:t>Mock in ordered chain</a:t>
            </a:r>
          </a:p>
        </p:txBody>
      </p:sp>
      <p:sp>
        <p:nvSpPr>
          <p:cNvPr id="10" name="Right Arrow 9">
            <a:extLst>
              <a:ext uri="{FF2B5EF4-FFF2-40B4-BE49-F238E27FC236}">
                <a16:creationId xmlns:a16="http://schemas.microsoft.com/office/drawing/2014/main" id="{2375FC4F-7E63-DA4F-983F-C2E67CBF7826}"/>
              </a:ext>
            </a:extLst>
          </p:cNvPr>
          <p:cNvSpPr/>
          <p:nvPr/>
        </p:nvSpPr>
        <p:spPr>
          <a:xfrm>
            <a:off x="2375243" y="5017028"/>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AB6FFA-0515-0949-BD90-B79153273000}"/>
              </a:ext>
            </a:extLst>
          </p:cNvPr>
          <p:cNvSpPr txBox="1"/>
          <p:nvPr/>
        </p:nvSpPr>
        <p:spPr>
          <a:xfrm>
            <a:off x="562393" y="5074678"/>
            <a:ext cx="1699761" cy="369332"/>
          </a:xfrm>
          <a:prstGeom prst="rect">
            <a:avLst/>
          </a:prstGeom>
          <a:noFill/>
        </p:spPr>
        <p:txBody>
          <a:bodyPr wrap="none" rtlCol="0">
            <a:spAutoFit/>
          </a:bodyPr>
          <a:lstStyle/>
          <a:p>
            <a:r>
              <a:rPr lang="en-US" dirty="0"/>
              <a:t>True then False</a:t>
            </a:r>
          </a:p>
        </p:txBody>
      </p:sp>
      <p:sp>
        <p:nvSpPr>
          <p:cNvPr id="12" name="Rectangle 11">
            <a:extLst>
              <a:ext uri="{FF2B5EF4-FFF2-40B4-BE49-F238E27FC236}">
                <a16:creationId xmlns:a16="http://schemas.microsoft.com/office/drawing/2014/main" id="{2758D206-4598-5043-BCA2-65CFB371CFDA}"/>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05007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1BFA-3D4C-4142-A7EF-A4FECFC37375}"/>
              </a:ext>
            </a:extLst>
          </p:cNvPr>
          <p:cNvSpPr>
            <a:spLocks noGrp="1"/>
          </p:cNvSpPr>
          <p:nvPr>
            <p:ph type="title"/>
          </p:nvPr>
        </p:nvSpPr>
        <p:spPr>
          <a:xfrm>
            <a:off x="3589020" y="356202"/>
            <a:ext cx="7764780" cy="1281112"/>
          </a:xfrm>
        </p:spPr>
        <p:txBody>
          <a:bodyPr/>
          <a:lstStyle/>
          <a:p>
            <a:r>
              <a:rPr lang="en-US" dirty="0"/>
              <a:t>Mock Modules</a:t>
            </a:r>
          </a:p>
        </p:txBody>
      </p:sp>
      <p:pic>
        <p:nvPicPr>
          <p:cNvPr id="7" name="Picture 6" descr="A screenshot of a cell phone&#10;&#10;Description automatically generated">
            <a:extLst>
              <a:ext uri="{FF2B5EF4-FFF2-40B4-BE49-F238E27FC236}">
                <a16:creationId xmlns:a16="http://schemas.microsoft.com/office/drawing/2014/main" id="{D2AE606F-F903-6643-B300-2CCBC0AD95C8}"/>
              </a:ext>
            </a:extLst>
          </p:cNvPr>
          <p:cNvPicPr>
            <a:picLocks noChangeAspect="1"/>
          </p:cNvPicPr>
          <p:nvPr/>
        </p:nvPicPr>
        <p:blipFill>
          <a:blip r:embed="rId3"/>
          <a:stretch>
            <a:fillRect/>
          </a:stretch>
        </p:blipFill>
        <p:spPr>
          <a:xfrm>
            <a:off x="191771" y="3074670"/>
            <a:ext cx="4083612" cy="1625600"/>
          </a:xfrm>
          <a:prstGeom prst="rect">
            <a:avLst/>
          </a:prstGeom>
        </p:spPr>
      </p:pic>
      <p:pic>
        <p:nvPicPr>
          <p:cNvPr id="11" name="Content Placeholder 10" descr="A screenshot of a cell phone&#10;&#10;Description automatically generated">
            <a:extLst>
              <a:ext uri="{FF2B5EF4-FFF2-40B4-BE49-F238E27FC236}">
                <a16:creationId xmlns:a16="http://schemas.microsoft.com/office/drawing/2014/main" id="{8762F77B-D4B4-7B43-A2ED-278191573ACC}"/>
              </a:ext>
            </a:extLst>
          </p:cNvPr>
          <p:cNvPicPr>
            <a:picLocks noGrp="1" noChangeAspect="1"/>
          </p:cNvPicPr>
          <p:nvPr>
            <p:ph sz="quarter" idx="13"/>
          </p:nvPr>
        </p:nvPicPr>
        <p:blipFill>
          <a:blip r:embed="rId4"/>
          <a:stretch>
            <a:fillRect/>
          </a:stretch>
        </p:blipFill>
        <p:spPr>
          <a:xfrm>
            <a:off x="4954137" y="1914525"/>
            <a:ext cx="5924963" cy="4356100"/>
          </a:xfrm>
        </p:spPr>
      </p:pic>
      <p:sp>
        <p:nvSpPr>
          <p:cNvPr id="12" name="Rounded Rectangle 11">
            <a:extLst>
              <a:ext uri="{FF2B5EF4-FFF2-40B4-BE49-F238E27FC236}">
                <a16:creationId xmlns:a16="http://schemas.microsoft.com/office/drawing/2014/main" id="{CA39D7A0-827D-A745-BC39-08D11D153451}"/>
              </a:ext>
            </a:extLst>
          </p:cNvPr>
          <p:cNvSpPr/>
          <p:nvPr/>
        </p:nvSpPr>
        <p:spPr>
          <a:xfrm>
            <a:off x="4954137" y="2081672"/>
            <a:ext cx="2281053" cy="27432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4F92B81-C815-EF4E-8002-2C72837B245C}"/>
              </a:ext>
            </a:extLst>
          </p:cNvPr>
          <p:cNvSpPr/>
          <p:nvPr/>
        </p:nvSpPr>
        <p:spPr>
          <a:xfrm>
            <a:off x="4954137" y="2633203"/>
            <a:ext cx="1766703" cy="27432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12637A4-766F-7044-8645-91A53504FB51}"/>
              </a:ext>
            </a:extLst>
          </p:cNvPr>
          <p:cNvSpPr/>
          <p:nvPr/>
        </p:nvSpPr>
        <p:spPr>
          <a:xfrm>
            <a:off x="5330190" y="3813318"/>
            <a:ext cx="2830830" cy="27432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E146FFD-3585-2D4B-AD03-400E05E30905}"/>
              </a:ext>
            </a:extLst>
          </p:cNvPr>
          <p:cNvSpPr/>
          <p:nvPr/>
        </p:nvSpPr>
        <p:spPr>
          <a:xfrm>
            <a:off x="5364480" y="5170454"/>
            <a:ext cx="4659630" cy="27432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95DE8E-E825-A949-BE19-18143AB66655}"/>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205668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1DBC-E627-E144-9F89-CE03A4AAF48D}"/>
              </a:ext>
            </a:extLst>
          </p:cNvPr>
          <p:cNvSpPr>
            <a:spLocks noGrp="1"/>
          </p:cNvSpPr>
          <p:nvPr>
            <p:ph type="title"/>
          </p:nvPr>
        </p:nvSpPr>
        <p:spPr>
          <a:xfrm>
            <a:off x="3714750" y="356202"/>
            <a:ext cx="7639050" cy="1281112"/>
          </a:xfrm>
        </p:spPr>
        <p:txBody>
          <a:bodyPr/>
          <a:lstStyle/>
          <a:p>
            <a:r>
              <a:rPr lang="en-US" dirty="0"/>
              <a:t>Mock Implementations</a:t>
            </a:r>
          </a:p>
        </p:txBody>
      </p:sp>
      <p:pic>
        <p:nvPicPr>
          <p:cNvPr id="5" name="Content Placeholder 4" descr="A picture containing knife&#10;&#10;Description automatically generated">
            <a:extLst>
              <a:ext uri="{FF2B5EF4-FFF2-40B4-BE49-F238E27FC236}">
                <a16:creationId xmlns:a16="http://schemas.microsoft.com/office/drawing/2014/main" id="{9AD362CF-F40D-B142-B965-A009EE1C4907}"/>
              </a:ext>
            </a:extLst>
          </p:cNvPr>
          <p:cNvPicPr>
            <a:picLocks noGrp="1" noChangeAspect="1"/>
          </p:cNvPicPr>
          <p:nvPr>
            <p:ph sz="quarter" idx="13"/>
          </p:nvPr>
        </p:nvPicPr>
        <p:blipFill>
          <a:blip r:embed="rId3"/>
          <a:stretch>
            <a:fillRect/>
          </a:stretch>
        </p:blipFill>
        <p:spPr>
          <a:xfrm>
            <a:off x="1028700" y="2663190"/>
            <a:ext cx="3600450" cy="1050131"/>
          </a:xfrm>
        </p:spPr>
      </p:pic>
      <p:pic>
        <p:nvPicPr>
          <p:cNvPr id="7" name="Picture 6" descr="A screenshot of a cell phone&#10;&#10;Description automatically generated">
            <a:extLst>
              <a:ext uri="{FF2B5EF4-FFF2-40B4-BE49-F238E27FC236}">
                <a16:creationId xmlns:a16="http://schemas.microsoft.com/office/drawing/2014/main" id="{D7FC07E5-55C2-1C43-8087-CA2A7A18178D}"/>
              </a:ext>
            </a:extLst>
          </p:cNvPr>
          <p:cNvPicPr>
            <a:picLocks noChangeAspect="1"/>
          </p:cNvPicPr>
          <p:nvPr/>
        </p:nvPicPr>
        <p:blipFill>
          <a:blip r:embed="rId4"/>
          <a:stretch>
            <a:fillRect/>
          </a:stretch>
        </p:blipFill>
        <p:spPr>
          <a:xfrm>
            <a:off x="4914900" y="1792282"/>
            <a:ext cx="4928229" cy="4802828"/>
          </a:xfrm>
          <a:prstGeom prst="rect">
            <a:avLst/>
          </a:prstGeom>
        </p:spPr>
      </p:pic>
      <p:sp>
        <p:nvSpPr>
          <p:cNvPr id="8" name="Rounded Rectangle 7">
            <a:extLst>
              <a:ext uri="{FF2B5EF4-FFF2-40B4-BE49-F238E27FC236}">
                <a16:creationId xmlns:a16="http://schemas.microsoft.com/office/drawing/2014/main" id="{2112E476-A478-E04B-9D08-05118BADCC30}"/>
              </a:ext>
            </a:extLst>
          </p:cNvPr>
          <p:cNvSpPr/>
          <p:nvPr/>
        </p:nvSpPr>
        <p:spPr>
          <a:xfrm>
            <a:off x="5181600" y="2663190"/>
            <a:ext cx="3425190" cy="32004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1C30F9A-8010-3B4F-B915-7A007AF0D4BB}"/>
              </a:ext>
            </a:extLst>
          </p:cNvPr>
          <p:cNvSpPr/>
          <p:nvPr/>
        </p:nvSpPr>
        <p:spPr>
          <a:xfrm>
            <a:off x="5090160" y="3389914"/>
            <a:ext cx="3425190" cy="1376396"/>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59D76DF-DB4C-604D-8A0E-7A5319B99145}"/>
              </a:ext>
            </a:extLst>
          </p:cNvPr>
          <p:cNvSpPr/>
          <p:nvPr/>
        </p:nvSpPr>
        <p:spPr>
          <a:xfrm>
            <a:off x="5090160" y="4987546"/>
            <a:ext cx="3425190" cy="1376396"/>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81F972-5B4E-7F43-8F6B-066EBC8038D4}"/>
              </a:ext>
            </a:extLst>
          </p:cNvPr>
          <p:cNvSpPr/>
          <p:nvPr/>
        </p:nvSpPr>
        <p:spPr>
          <a:xfrm>
            <a:off x="686889" y="356202"/>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Tree>
    <p:extLst>
      <p:ext uri="{BB962C8B-B14F-4D97-AF65-F5344CB8AC3E}">
        <p14:creationId xmlns:p14="http://schemas.microsoft.com/office/powerpoint/2010/main" val="184810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9183DA-273C-F94C-8ED9-589D7DAD4D33}"/>
              </a:ext>
            </a:extLst>
          </p:cNvPr>
          <p:cNvSpPr>
            <a:spLocks noGrp="1"/>
          </p:cNvSpPr>
          <p:nvPr>
            <p:ph type="title"/>
          </p:nvPr>
        </p:nvSpPr>
        <p:spPr>
          <a:xfrm>
            <a:off x="2579913" y="317065"/>
            <a:ext cx="8567057" cy="1281112"/>
          </a:xfrm>
        </p:spPr>
        <p:txBody>
          <a:bodyPr>
            <a:normAutofit fontScale="90000"/>
          </a:bodyPr>
          <a:lstStyle/>
          <a:p>
            <a:r>
              <a:rPr lang="en-US" dirty="0"/>
              <a:t>Use React Testing Library (RTL)</a:t>
            </a:r>
          </a:p>
        </p:txBody>
      </p:sp>
      <p:graphicFrame>
        <p:nvGraphicFramePr>
          <p:cNvPr id="9" name="Content Placeholder 5">
            <a:extLst>
              <a:ext uri="{FF2B5EF4-FFF2-40B4-BE49-F238E27FC236}">
                <a16:creationId xmlns:a16="http://schemas.microsoft.com/office/drawing/2014/main" id="{3B4E8AD1-6BD5-DE47-87BA-B80E618E0D6C}"/>
              </a:ext>
            </a:extLst>
          </p:cNvPr>
          <p:cNvGraphicFramePr>
            <a:graphicFrameLocks noGrp="1"/>
          </p:cNvGraphicFramePr>
          <p:nvPr>
            <p:ph sz="quarter" idx="13"/>
            <p:extLst>
              <p:ext uri="{D42A27DB-BD31-4B8C-83A1-F6EECF244321}">
                <p14:modId xmlns:p14="http://schemas.microsoft.com/office/powerpoint/2010/main" val="1959973219"/>
              </p:ext>
            </p:extLst>
          </p:nvPr>
        </p:nvGraphicFramePr>
        <p:xfrm>
          <a:off x="838200" y="1828800"/>
          <a:ext cx="10515600" cy="435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1DB6704-4BDA-B94A-A6E2-57E2874DC4FC}"/>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2" name="Rectangle 1">
            <a:extLst>
              <a:ext uri="{FF2B5EF4-FFF2-40B4-BE49-F238E27FC236}">
                <a16:creationId xmlns:a16="http://schemas.microsoft.com/office/drawing/2014/main" id="{08114CC8-FD0F-7A47-813B-65407B42AEF7}"/>
              </a:ext>
            </a:extLst>
          </p:cNvPr>
          <p:cNvSpPr/>
          <p:nvPr/>
        </p:nvSpPr>
        <p:spPr>
          <a:xfrm>
            <a:off x="2579913" y="6230857"/>
            <a:ext cx="6066725" cy="369332"/>
          </a:xfrm>
          <a:prstGeom prst="rect">
            <a:avLst/>
          </a:prstGeom>
        </p:spPr>
        <p:txBody>
          <a:bodyPr wrap="none">
            <a:spAutoFit/>
          </a:bodyPr>
          <a:lstStyle/>
          <a:p>
            <a:r>
              <a:rPr lang="en-US" dirty="0">
                <a:hlinkClick r:id="rId8"/>
              </a:rPr>
              <a:t>https://testing-library.com/docs/dom-testing-library/intro</a:t>
            </a:r>
            <a:endParaRPr lang="en-US" dirty="0"/>
          </a:p>
        </p:txBody>
      </p:sp>
    </p:spTree>
    <p:extLst>
      <p:ext uri="{BB962C8B-B14F-4D97-AF65-F5344CB8AC3E}">
        <p14:creationId xmlns:p14="http://schemas.microsoft.com/office/powerpoint/2010/main" val="1563286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a:t>Install React Testing Library</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3" name="Content Placeholder 2">
            <a:extLst>
              <a:ext uri="{FF2B5EF4-FFF2-40B4-BE49-F238E27FC236}">
                <a16:creationId xmlns:a16="http://schemas.microsoft.com/office/drawing/2014/main" id="{0016DD25-61C5-A248-BA9E-D4751FC3AE99}"/>
              </a:ext>
            </a:extLst>
          </p:cNvPr>
          <p:cNvSpPr>
            <a:spLocks noGrp="1"/>
          </p:cNvSpPr>
          <p:nvPr>
            <p:ph sz="quarter" idx="13"/>
          </p:nvPr>
        </p:nvSpPr>
        <p:spPr/>
        <p:txBody>
          <a:bodyPr>
            <a:normAutofit/>
          </a:bodyPr>
          <a:lstStyle/>
          <a:p>
            <a:r>
              <a:rPr lang="en-US" dirty="0" err="1"/>
              <a:t>npm</a:t>
            </a:r>
            <a:r>
              <a:rPr lang="en-US" dirty="0"/>
              <a:t> install --save-dev @testing-library/jest-</a:t>
            </a:r>
            <a:r>
              <a:rPr lang="en-US" dirty="0" err="1"/>
              <a:t>dom</a:t>
            </a:r>
            <a:endParaRPr lang="en-US" dirty="0"/>
          </a:p>
          <a:p>
            <a:pPr lvl="1"/>
            <a:r>
              <a:rPr lang="en-US" dirty="0"/>
              <a:t>Dom Queries</a:t>
            </a:r>
          </a:p>
          <a:p>
            <a:pPr lvl="1"/>
            <a:r>
              <a:rPr lang="en-US" dirty="0"/>
              <a:t>Custom Matchers</a:t>
            </a:r>
          </a:p>
          <a:p>
            <a:pPr lvl="2"/>
            <a:r>
              <a:rPr lang="en-US" dirty="0" err="1"/>
              <a:t>toBeDisabled</a:t>
            </a:r>
            <a:r>
              <a:rPr lang="en-US" dirty="0"/>
              <a:t>, </a:t>
            </a:r>
            <a:r>
              <a:rPr lang="en-US" dirty="0" err="1"/>
              <a:t>toBeEnabled</a:t>
            </a:r>
            <a:r>
              <a:rPr lang="en-US" dirty="0"/>
              <a:t>, </a:t>
            </a:r>
            <a:r>
              <a:rPr lang="en-US" dirty="0" err="1"/>
              <a:t>toBeEmpty</a:t>
            </a:r>
            <a:r>
              <a:rPr lang="en-US" dirty="0"/>
              <a:t>, …</a:t>
            </a:r>
          </a:p>
          <a:p>
            <a:r>
              <a:rPr lang="en-US" dirty="0" err="1"/>
              <a:t>npm</a:t>
            </a:r>
            <a:r>
              <a:rPr lang="en-US" dirty="0"/>
              <a:t> install --save-dev @testing-library/react </a:t>
            </a:r>
          </a:p>
          <a:p>
            <a:pPr lvl="1"/>
            <a:r>
              <a:rPr lang="en-US" dirty="0"/>
              <a:t>render, cleanup, etc.</a:t>
            </a:r>
          </a:p>
          <a:p>
            <a:pPr marL="914400" lvl="2" indent="0">
              <a:buNone/>
            </a:pPr>
            <a:endParaRPr lang="en-US" dirty="0"/>
          </a:p>
          <a:p>
            <a:pPr marL="914400" lvl="2" indent="0">
              <a:buNone/>
            </a:pPr>
            <a:endParaRPr lang="en-US" dirty="0"/>
          </a:p>
          <a:p>
            <a:endParaRPr lang="en-US" dirty="0"/>
          </a:p>
        </p:txBody>
      </p:sp>
    </p:spTree>
    <p:extLst>
      <p:ext uri="{BB962C8B-B14F-4D97-AF65-F5344CB8AC3E}">
        <p14:creationId xmlns:p14="http://schemas.microsoft.com/office/powerpoint/2010/main" val="276546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755" y="317065"/>
            <a:ext cx="9749246" cy="1281112"/>
          </a:xfrm>
        </p:spPr>
        <p:txBody>
          <a:bodyPr>
            <a:normAutofit fontScale="90000"/>
          </a:bodyPr>
          <a:lstStyle/>
          <a:p>
            <a:r>
              <a:rPr lang="en-US" dirty="0"/>
              <a:t>Use Dom Testing Library (DTL) Queries</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3" name="Content Placeholder 2">
            <a:extLst>
              <a:ext uri="{FF2B5EF4-FFF2-40B4-BE49-F238E27FC236}">
                <a16:creationId xmlns:a16="http://schemas.microsoft.com/office/drawing/2014/main" id="{0016DD25-61C5-A248-BA9E-D4751FC3AE99}"/>
              </a:ext>
            </a:extLst>
          </p:cNvPr>
          <p:cNvSpPr>
            <a:spLocks noGrp="1"/>
          </p:cNvSpPr>
          <p:nvPr>
            <p:ph sz="quarter" idx="13"/>
          </p:nvPr>
        </p:nvSpPr>
        <p:spPr/>
        <p:txBody>
          <a:bodyPr>
            <a:normAutofit/>
          </a:bodyPr>
          <a:lstStyle/>
          <a:p>
            <a:r>
              <a:rPr lang="en-US" dirty="0"/>
              <a:t>Variants</a:t>
            </a:r>
          </a:p>
          <a:p>
            <a:pPr lvl="1"/>
            <a:r>
              <a:rPr lang="en-US" dirty="0" err="1"/>
              <a:t>getBy</a:t>
            </a:r>
            <a:r>
              <a:rPr lang="en-US" dirty="0"/>
              <a:t>, </a:t>
            </a:r>
            <a:r>
              <a:rPr lang="en-US" dirty="0" err="1"/>
              <a:t>getAllBy</a:t>
            </a:r>
            <a:r>
              <a:rPr lang="en-US" dirty="0"/>
              <a:t>, </a:t>
            </a:r>
            <a:r>
              <a:rPr lang="en-US" dirty="0" err="1"/>
              <a:t>queryBy</a:t>
            </a:r>
            <a:r>
              <a:rPr lang="en-US" dirty="0"/>
              <a:t>, </a:t>
            </a:r>
            <a:r>
              <a:rPr lang="en-US" dirty="0" err="1"/>
              <a:t>queryAllBy</a:t>
            </a:r>
            <a:r>
              <a:rPr lang="en-US" dirty="0"/>
              <a:t>, </a:t>
            </a:r>
            <a:r>
              <a:rPr lang="en-US" dirty="0" err="1"/>
              <a:t>findBy</a:t>
            </a:r>
            <a:endParaRPr lang="en-US" dirty="0"/>
          </a:p>
          <a:p>
            <a:r>
              <a:rPr lang="en-US" dirty="0"/>
              <a:t>Queries</a:t>
            </a:r>
          </a:p>
          <a:p>
            <a:pPr lvl="1"/>
            <a:r>
              <a:rPr lang="en-US" dirty="0" err="1"/>
              <a:t>LabelText</a:t>
            </a:r>
            <a:r>
              <a:rPr lang="en-US" dirty="0"/>
              <a:t>, </a:t>
            </a:r>
            <a:r>
              <a:rPr lang="en-US" dirty="0" err="1"/>
              <a:t>PlaceHolderText</a:t>
            </a:r>
            <a:r>
              <a:rPr lang="en-US" dirty="0"/>
              <a:t>, Text, </a:t>
            </a:r>
            <a:r>
              <a:rPr lang="en-US" dirty="0" err="1"/>
              <a:t>AltText</a:t>
            </a:r>
            <a:r>
              <a:rPr lang="en-US" dirty="0"/>
              <a:t>, Title, </a:t>
            </a:r>
            <a:r>
              <a:rPr lang="en-US" dirty="0" err="1"/>
              <a:t>DisplayValue</a:t>
            </a:r>
            <a:r>
              <a:rPr lang="en-US" dirty="0"/>
              <a:t>, Role, </a:t>
            </a:r>
            <a:r>
              <a:rPr lang="en-US" dirty="0" err="1"/>
              <a:t>TestId</a:t>
            </a:r>
            <a:endParaRPr lang="en-US" dirty="0"/>
          </a:p>
          <a:p>
            <a:r>
              <a:rPr lang="en-US" dirty="0"/>
              <a:t>Text Match – string, regex, or function, optional precision &amp; normalization</a:t>
            </a:r>
          </a:p>
        </p:txBody>
      </p:sp>
    </p:spTree>
    <p:extLst>
      <p:ext uri="{BB962C8B-B14F-4D97-AF65-F5344CB8AC3E}">
        <p14:creationId xmlns:p14="http://schemas.microsoft.com/office/powerpoint/2010/main" val="1967631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normAutofit/>
          </a:bodyPr>
          <a:lstStyle/>
          <a:p>
            <a:r>
              <a:rPr lang="en-US" dirty="0"/>
              <a:t>Use DTL </a:t>
            </a:r>
            <a:r>
              <a:rPr lang="en-US" dirty="0" err="1"/>
              <a:t>TextMatch</a:t>
            </a:r>
            <a:r>
              <a:rPr lang="en-US" dirty="0"/>
              <a:t> Examples</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7" name="Rectangle 6">
            <a:extLst>
              <a:ext uri="{FF2B5EF4-FFF2-40B4-BE49-F238E27FC236}">
                <a16:creationId xmlns:a16="http://schemas.microsoft.com/office/drawing/2014/main" id="{E18D1927-F9CB-4147-B177-447F6A3E207D}"/>
              </a:ext>
            </a:extLst>
          </p:cNvPr>
          <p:cNvSpPr/>
          <p:nvPr/>
        </p:nvSpPr>
        <p:spPr>
          <a:xfrm>
            <a:off x="3067198" y="1764149"/>
            <a:ext cx="2686954" cy="369332"/>
          </a:xfrm>
          <a:prstGeom prst="rect">
            <a:avLst/>
          </a:prstGeom>
        </p:spPr>
        <p:txBody>
          <a:bodyPr wrap="none">
            <a:spAutoFit/>
          </a:bodyPr>
          <a:lstStyle/>
          <a:p>
            <a:r>
              <a:rPr lang="en-US" dirty="0">
                <a:solidFill>
                  <a:srgbClr val="999999"/>
                </a:solidFill>
                <a:latin typeface="inherit"/>
              </a:rPr>
              <a:t>&lt;</a:t>
            </a:r>
            <a:r>
              <a:rPr lang="en-US" dirty="0">
                <a:solidFill>
                  <a:srgbClr val="990055"/>
                </a:solidFill>
                <a:latin typeface="inherit"/>
              </a:rPr>
              <a:t>div</a:t>
            </a:r>
            <a:r>
              <a:rPr lang="en-US" dirty="0">
                <a:solidFill>
                  <a:srgbClr val="999999"/>
                </a:solidFill>
                <a:latin typeface="inherit"/>
              </a:rPr>
              <a:t>&gt;</a:t>
            </a:r>
            <a:r>
              <a:rPr lang="en-US" dirty="0">
                <a:solidFill>
                  <a:srgbClr val="444444"/>
                </a:solidFill>
                <a:latin typeface="Consolas" panose="020B0609020204030204" pitchFamily="49" charset="0"/>
              </a:rPr>
              <a:t>Hello World</a:t>
            </a:r>
            <a:r>
              <a:rPr lang="en-US" dirty="0">
                <a:solidFill>
                  <a:srgbClr val="999999"/>
                </a:solidFill>
                <a:latin typeface="inherit"/>
              </a:rPr>
              <a:t>&lt;/</a:t>
            </a:r>
            <a:r>
              <a:rPr lang="en-US" dirty="0">
                <a:solidFill>
                  <a:srgbClr val="990055"/>
                </a:solidFill>
                <a:latin typeface="inherit"/>
              </a:rPr>
              <a:t>div</a:t>
            </a:r>
            <a:r>
              <a:rPr lang="en-US" dirty="0">
                <a:solidFill>
                  <a:srgbClr val="999999"/>
                </a:solidFill>
                <a:latin typeface="inherit"/>
              </a:rPr>
              <a:t>&gt;</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34BDD56B-9380-4C4F-847E-196BF63516C0}"/>
              </a:ext>
            </a:extLst>
          </p:cNvPr>
          <p:cNvPicPr>
            <a:picLocks noChangeAspect="1"/>
          </p:cNvPicPr>
          <p:nvPr/>
        </p:nvPicPr>
        <p:blipFill>
          <a:blip r:embed="rId3"/>
          <a:stretch>
            <a:fillRect/>
          </a:stretch>
        </p:blipFill>
        <p:spPr>
          <a:xfrm>
            <a:off x="2059379" y="2459473"/>
            <a:ext cx="9087591" cy="3733104"/>
          </a:xfrm>
          <a:prstGeom prst="rect">
            <a:avLst/>
          </a:prstGeom>
        </p:spPr>
      </p:pic>
      <p:sp>
        <p:nvSpPr>
          <p:cNvPr id="12" name="Right Arrow 11">
            <a:extLst>
              <a:ext uri="{FF2B5EF4-FFF2-40B4-BE49-F238E27FC236}">
                <a16:creationId xmlns:a16="http://schemas.microsoft.com/office/drawing/2014/main" id="{4E7E6A91-3C91-DA47-BD59-C791E68A1253}"/>
              </a:ext>
            </a:extLst>
          </p:cNvPr>
          <p:cNvSpPr/>
          <p:nvPr/>
        </p:nvSpPr>
        <p:spPr>
          <a:xfrm>
            <a:off x="2091325" y="1681853"/>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C90D683-14DE-624D-A01F-33B32F723254}"/>
              </a:ext>
            </a:extLst>
          </p:cNvPr>
          <p:cNvSpPr txBox="1"/>
          <p:nvPr/>
        </p:nvSpPr>
        <p:spPr>
          <a:xfrm>
            <a:off x="138618" y="1764149"/>
            <a:ext cx="1760931" cy="369332"/>
          </a:xfrm>
          <a:prstGeom prst="rect">
            <a:avLst/>
          </a:prstGeom>
          <a:noFill/>
        </p:spPr>
        <p:txBody>
          <a:bodyPr wrap="none" rtlCol="0">
            <a:spAutoFit/>
          </a:bodyPr>
          <a:lstStyle/>
          <a:p>
            <a:r>
              <a:rPr lang="en-US" dirty="0"/>
              <a:t>Given Container</a:t>
            </a:r>
          </a:p>
        </p:txBody>
      </p:sp>
    </p:spTree>
    <p:extLst>
      <p:ext uri="{BB962C8B-B14F-4D97-AF65-F5344CB8AC3E}">
        <p14:creationId xmlns:p14="http://schemas.microsoft.com/office/powerpoint/2010/main" val="344690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1715-BB4C-3641-B369-76BBDCF93FBE}"/>
              </a:ext>
            </a:extLst>
          </p:cNvPr>
          <p:cNvSpPr>
            <a:spLocks noGrp="1"/>
          </p:cNvSpPr>
          <p:nvPr>
            <p:ph type="title"/>
          </p:nvPr>
        </p:nvSpPr>
        <p:spPr>
          <a:xfrm>
            <a:off x="648929" y="629267"/>
            <a:ext cx="5127031" cy="1224248"/>
          </a:xfrm>
        </p:spPr>
        <p:txBody>
          <a:bodyPr vert="horz" lIns="91440" tIns="45720" rIns="91440" bIns="45720" rtlCol="0" anchor="ctr">
            <a:normAutofit fontScale="90000"/>
          </a:bodyPr>
          <a:lstStyle/>
          <a:p>
            <a:r>
              <a:rPr lang="en-US" dirty="0">
                <a:solidFill>
                  <a:schemeClr val="tx1"/>
                </a:solidFill>
                <a:latin typeface="+mj-lt"/>
                <a:ea typeface="+mj-ea"/>
                <a:cs typeface="+mj-cs"/>
              </a:rPr>
              <a:t>Accept The Testing Challenge</a:t>
            </a:r>
          </a:p>
        </p:txBody>
      </p:sp>
      <p:sp>
        <p:nvSpPr>
          <p:cNvPr id="11" name="Content Placeholder 8">
            <a:extLst>
              <a:ext uri="{FF2B5EF4-FFF2-40B4-BE49-F238E27FC236}">
                <a16:creationId xmlns:a16="http://schemas.microsoft.com/office/drawing/2014/main" id="{9B4D8FB0-369B-4C25-8D2C-3C6E9C645785}"/>
              </a:ext>
            </a:extLst>
          </p:cNvPr>
          <p:cNvSpPr>
            <a:spLocks noGrp="1"/>
          </p:cNvSpPr>
          <p:nvPr>
            <p:ph sz="quarter" idx="13"/>
          </p:nvPr>
        </p:nvSpPr>
        <p:spPr>
          <a:xfrm>
            <a:off x="639663" y="2191264"/>
            <a:ext cx="4577978" cy="3678195"/>
          </a:xfrm>
        </p:spPr>
        <p:txBody>
          <a:bodyPr vert="horz" lIns="91440" tIns="45720" rIns="91440" bIns="45720" rtlCol="0">
            <a:normAutofit/>
          </a:bodyPr>
          <a:lstStyle/>
          <a:p>
            <a:pPr indent="-228600">
              <a:lnSpc>
                <a:spcPct val="90000"/>
              </a:lnSpc>
              <a:buFont typeface="Arial" panose="020B0604020202020204" pitchFamily="34" charset="0"/>
              <a:buChar char="•"/>
            </a:pPr>
            <a:r>
              <a:rPr lang="en-US" sz="1800" dirty="0">
                <a:solidFill>
                  <a:schemeClr val="tx1"/>
                </a:solidFill>
                <a:latin typeface="+mn-lt"/>
                <a:ea typeface="+mn-ea"/>
                <a:cs typeface="+mn-cs"/>
              </a:rPr>
              <a:t>Component Lifecycle</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Async Events and Changing DOM</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Module Hierarchy</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Rendering and Code Re-entry</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State (Hooks, Reducers,  Events)</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Routing</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External Interfaces and Libraries</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Business Logic</a:t>
            </a:r>
          </a:p>
          <a:p>
            <a:pPr indent="-228600">
              <a:lnSpc>
                <a:spcPct val="90000"/>
              </a:lnSpc>
              <a:buFont typeface="Arial" panose="020B0604020202020204" pitchFamily="34" charset="0"/>
              <a:buChar char="•"/>
            </a:pPr>
            <a:r>
              <a:rPr lang="en-US" sz="1800" dirty="0">
                <a:solidFill>
                  <a:schemeClr val="tx1"/>
                </a:solidFill>
                <a:latin typeface="+mn-lt"/>
                <a:ea typeface="+mn-ea"/>
                <a:cs typeface="+mn-cs"/>
              </a:rPr>
              <a:t>Error Handling</a:t>
            </a:r>
          </a:p>
        </p:txBody>
      </p:sp>
      <p:pic>
        <p:nvPicPr>
          <p:cNvPr id="5" name="Content Placeholder 4">
            <a:extLst>
              <a:ext uri="{FF2B5EF4-FFF2-40B4-BE49-F238E27FC236}">
                <a16:creationId xmlns:a16="http://schemas.microsoft.com/office/drawing/2014/main" id="{7CE4024C-32A6-AB44-BC78-E6BC0F3E5257}"/>
              </a:ext>
            </a:extLst>
          </p:cNvPr>
          <p:cNvPicPr>
            <a:picLocks noChangeAspect="1"/>
          </p:cNvPicPr>
          <p:nvPr/>
        </p:nvPicPr>
        <p:blipFill rotWithShape="1">
          <a:blip r:embed="rId3"/>
          <a:srcRect l="10679"/>
          <a:stretch/>
        </p:blipFill>
        <p:spPr>
          <a:xfrm>
            <a:off x="6090613" y="640082"/>
            <a:ext cx="5461724" cy="5577837"/>
          </a:xfrm>
          <a:prstGeom prst="rect">
            <a:avLst/>
          </a:prstGeom>
          <a:effectLst/>
        </p:spPr>
      </p:pic>
    </p:spTree>
    <p:extLst>
      <p:ext uri="{BB962C8B-B14F-4D97-AF65-F5344CB8AC3E}">
        <p14:creationId xmlns:p14="http://schemas.microsoft.com/office/powerpoint/2010/main" val="3371453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normAutofit/>
          </a:bodyPr>
          <a:lstStyle/>
          <a:p>
            <a:r>
              <a:rPr lang="en-US" dirty="0"/>
              <a:t>Import Queries From DTL</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pic>
        <p:nvPicPr>
          <p:cNvPr id="9" name="Picture 8" descr="A screenshot of a cell phone&#10;&#10;Description automatically generated">
            <a:extLst>
              <a:ext uri="{FF2B5EF4-FFF2-40B4-BE49-F238E27FC236}">
                <a16:creationId xmlns:a16="http://schemas.microsoft.com/office/drawing/2014/main" id="{C9A89F4D-69DD-F94E-B6E5-602779EC29E5}"/>
              </a:ext>
            </a:extLst>
          </p:cNvPr>
          <p:cNvPicPr>
            <a:picLocks noChangeAspect="1"/>
          </p:cNvPicPr>
          <p:nvPr/>
        </p:nvPicPr>
        <p:blipFill>
          <a:blip r:embed="rId3"/>
          <a:stretch>
            <a:fillRect/>
          </a:stretch>
        </p:blipFill>
        <p:spPr>
          <a:xfrm>
            <a:off x="346164" y="1870525"/>
            <a:ext cx="10064933" cy="4362138"/>
          </a:xfrm>
          <a:prstGeom prst="rect">
            <a:avLst/>
          </a:prstGeom>
        </p:spPr>
      </p:pic>
    </p:spTree>
    <p:extLst>
      <p:ext uri="{BB962C8B-B14F-4D97-AF65-F5344CB8AC3E}">
        <p14:creationId xmlns:p14="http://schemas.microsoft.com/office/powerpoint/2010/main" val="1723469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normAutofit/>
          </a:bodyPr>
          <a:lstStyle/>
          <a:p>
            <a:r>
              <a:rPr lang="en-US" dirty="0"/>
              <a:t>Generate DOM Tree</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pic>
        <p:nvPicPr>
          <p:cNvPr id="5" name="Picture 4" descr="A screenshot of a cell phone&#10;&#10;Description automatically generated">
            <a:extLst>
              <a:ext uri="{FF2B5EF4-FFF2-40B4-BE49-F238E27FC236}">
                <a16:creationId xmlns:a16="http://schemas.microsoft.com/office/drawing/2014/main" id="{218BB843-6F1B-7942-BEB9-3DF2CF992A54}"/>
              </a:ext>
            </a:extLst>
          </p:cNvPr>
          <p:cNvPicPr>
            <a:picLocks noChangeAspect="1"/>
          </p:cNvPicPr>
          <p:nvPr/>
        </p:nvPicPr>
        <p:blipFill>
          <a:blip r:embed="rId3"/>
          <a:stretch>
            <a:fillRect/>
          </a:stretch>
        </p:blipFill>
        <p:spPr>
          <a:xfrm>
            <a:off x="2579913" y="1867908"/>
            <a:ext cx="5296604" cy="4781086"/>
          </a:xfrm>
          <a:prstGeom prst="rect">
            <a:avLst/>
          </a:prstGeom>
        </p:spPr>
      </p:pic>
    </p:spTree>
    <p:extLst>
      <p:ext uri="{BB962C8B-B14F-4D97-AF65-F5344CB8AC3E}">
        <p14:creationId xmlns:p14="http://schemas.microsoft.com/office/powerpoint/2010/main" val="3346372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normAutofit fontScale="90000"/>
          </a:bodyPr>
          <a:lstStyle/>
          <a:p>
            <a:r>
              <a:rPr lang="en-US" dirty="0"/>
              <a:t>Generate and Assert DOM Output</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pic>
        <p:nvPicPr>
          <p:cNvPr id="5" name="Picture 4" descr="A screenshot of a cell phone&#10;&#10;Description automatically generated">
            <a:extLst>
              <a:ext uri="{FF2B5EF4-FFF2-40B4-BE49-F238E27FC236}">
                <a16:creationId xmlns:a16="http://schemas.microsoft.com/office/drawing/2014/main" id="{500E3466-2953-EC4E-9B75-C393F6D15322}"/>
              </a:ext>
            </a:extLst>
          </p:cNvPr>
          <p:cNvPicPr>
            <a:picLocks noChangeAspect="1"/>
          </p:cNvPicPr>
          <p:nvPr/>
        </p:nvPicPr>
        <p:blipFill>
          <a:blip r:embed="rId3"/>
          <a:stretch>
            <a:fillRect/>
          </a:stretch>
        </p:blipFill>
        <p:spPr>
          <a:xfrm>
            <a:off x="3984173" y="1815822"/>
            <a:ext cx="6152606" cy="4725113"/>
          </a:xfrm>
          <a:prstGeom prst="rect">
            <a:avLst/>
          </a:prstGeom>
        </p:spPr>
      </p:pic>
      <p:sp>
        <p:nvSpPr>
          <p:cNvPr id="7" name="Right Arrow 6">
            <a:extLst>
              <a:ext uri="{FF2B5EF4-FFF2-40B4-BE49-F238E27FC236}">
                <a16:creationId xmlns:a16="http://schemas.microsoft.com/office/drawing/2014/main" id="{A5055E4D-D576-CB44-95C6-4FD8DB7B0E8F}"/>
              </a:ext>
            </a:extLst>
          </p:cNvPr>
          <p:cNvSpPr/>
          <p:nvPr/>
        </p:nvSpPr>
        <p:spPr>
          <a:xfrm>
            <a:off x="3116564" y="2261178"/>
            <a:ext cx="978408" cy="233829"/>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618C92-9076-1F4A-AA42-50DD51D5DD5D}"/>
              </a:ext>
            </a:extLst>
          </p:cNvPr>
          <p:cNvSpPr txBox="1"/>
          <p:nvPr/>
        </p:nvSpPr>
        <p:spPr>
          <a:xfrm>
            <a:off x="129019" y="2035537"/>
            <a:ext cx="2913426" cy="646331"/>
          </a:xfrm>
          <a:prstGeom prst="rect">
            <a:avLst/>
          </a:prstGeom>
          <a:noFill/>
        </p:spPr>
        <p:txBody>
          <a:bodyPr wrap="none" rtlCol="0">
            <a:spAutoFit/>
          </a:bodyPr>
          <a:lstStyle/>
          <a:p>
            <a:r>
              <a:rPr lang="en-US" dirty="0"/>
              <a:t>DTL Allows you to Generate</a:t>
            </a:r>
          </a:p>
          <a:p>
            <a:r>
              <a:rPr lang="en-US" dirty="0"/>
              <a:t> Dom How Ever You Like</a:t>
            </a:r>
          </a:p>
        </p:txBody>
      </p:sp>
    </p:spTree>
    <p:extLst>
      <p:ext uri="{BB962C8B-B14F-4D97-AF65-F5344CB8AC3E}">
        <p14:creationId xmlns:p14="http://schemas.microsoft.com/office/powerpoint/2010/main" val="201212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a:t>Use Other </a:t>
            </a:r>
            <a:r>
              <a:rPr lang="en-US" baseline="0" dirty="0"/>
              <a:t>RTL Methods</a:t>
            </a:r>
            <a:endParaRPr lang="en-US" dirty="0"/>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sp>
        <p:nvSpPr>
          <p:cNvPr id="3" name="Content Placeholder 2">
            <a:extLst>
              <a:ext uri="{FF2B5EF4-FFF2-40B4-BE49-F238E27FC236}">
                <a16:creationId xmlns:a16="http://schemas.microsoft.com/office/drawing/2014/main" id="{796D11DE-200E-7C41-8308-319427836A74}"/>
              </a:ext>
            </a:extLst>
          </p:cNvPr>
          <p:cNvSpPr>
            <a:spLocks noGrp="1"/>
          </p:cNvSpPr>
          <p:nvPr>
            <p:ph sz="quarter" idx="13"/>
          </p:nvPr>
        </p:nvSpPr>
        <p:spPr/>
        <p:txBody>
          <a:bodyPr>
            <a:normAutofit/>
          </a:bodyPr>
          <a:lstStyle/>
          <a:p>
            <a:r>
              <a:rPr lang="en-US" dirty="0"/>
              <a:t>render  (render your component)</a:t>
            </a:r>
          </a:p>
          <a:p>
            <a:r>
              <a:rPr lang="en-US" dirty="0" err="1"/>
              <a:t>fireEvent</a:t>
            </a:r>
            <a:r>
              <a:rPr lang="en-US" dirty="0"/>
              <a:t> </a:t>
            </a:r>
          </a:p>
          <a:p>
            <a:pPr lvl="1"/>
            <a:r>
              <a:rPr lang="en-US" dirty="0"/>
              <a:t>trigger Dom events</a:t>
            </a:r>
          </a:p>
          <a:p>
            <a:pPr lvl="1"/>
            <a:r>
              <a:rPr lang="en-US" dirty="0"/>
              <a:t>Use helper methods  (e.g. </a:t>
            </a:r>
            <a:r>
              <a:rPr lang="en-US" dirty="0" err="1"/>
              <a:t>fireEvent.click</a:t>
            </a:r>
            <a:r>
              <a:rPr lang="en-US" dirty="0"/>
              <a:t>, </a:t>
            </a:r>
            <a:r>
              <a:rPr lang="en-US" dirty="0" err="1"/>
              <a:t>fireEvent.change</a:t>
            </a:r>
            <a:r>
              <a:rPr lang="en-US" dirty="0"/>
              <a:t>, etc.)</a:t>
            </a:r>
          </a:p>
          <a:p>
            <a:r>
              <a:rPr lang="en-US" dirty="0"/>
              <a:t>Other Methods</a:t>
            </a:r>
          </a:p>
          <a:p>
            <a:pPr lvl="1"/>
            <a:r>
              <a:rPr lang="en-US" dirty="0"/>
              <a:t>Within take a DOM node and return and wrap it with all the queries</a:t>
            </a:r>
          </a:p>
          <a:p>
            <a:pPr lvl="2"/>
            <a:r>
              <a:rPr lang="en-US" dirty="0"/>
              <a:t>(.</a:t>
            </a:r>
            <a:r>
              <a:rPr lang="en-US" dirty="0" err="1"/>
              <a:t>e.g</a:t>
            </a:r>
            <a:r>
              <a:rPr lang="en-US" dirty="0"/>
              <a:t> within(node).</a:t>
            </a:r>
            <a:r>
              <a:rPr lang="en-US" dirty="0" err="1"/>
              <a:t>getByText</a:t>
            </a:r>
            <a:r>
              <a:rPr lang="en-US" dirty="0"/>
              <a:t>("hello"))</a:t>
            </a:r>
          </a:p>
          <a:p>
            <a:pPr lvl="1"/>
            <a:r>
              <a:rPr lang="en-US" dirty="0"/>
              <a:t>Cleanup – clear all the DOM</a:t>
            </a:r>
          </a:p>
        </p:txBody>
      </p:sp>
    </p:spTree>
    <p:extLst>
      <p:ext uri="{BB962C8B-B14F-4D97-AF65-F5344CB8AC3E}">
        <p14:creationId xmlns:p14="http://schemas.microsoft.com/office/powerpoint/2010/main" val="576202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err="1"/>
              <a:t>SimpleButton</a:t>
            </a:r>
            <a:r>
              <a:rPr lang="en-US" dirty="0"/>
              <a:t> </a:t>
            </a:r>
            <a:r>
              <a:rPr lang="en-US" baseline="0" dirty="0"/>
              <a:t>RTL t</a:t>
            </a:r>
            <a:r>
              <a:rPr lang="en-US" dirty="0"/>
              <a:t>est</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pic>
        <p:nvPicPr>
          <p:cNvPr id="6" name="Content Placeholder 5" descr="A screenshot of a cell phone&#10;&#10;Description automatically generated">
            <a:extLst>
              <a:ext uri="{FF2B5EF4-FFF2-40B4-BE49-F238E27FC236}">
                <a16:creationId xmlns:a16="http://schemas.microsoft.com/office/drawing/2014/main" id="{9D80A94B-173A-4A4C-925F-19E471A968D8}"/>
              </a:ext>
            </a:extLst>
          </p:cNvPr>
          <p:cNvPicPr>
            <a:picLocks noGrp="1" noChangeAspect="1"/>
          </p:cNvPicPr>
          <p:nvPr>
            <p:ph sz="quarter" idx="13"/>
          </p:nvPr>
        </p:nvPicPr>
        <p:blipFill>
          <a:blip r:embed="rId3"/>
          <a:stretch>
            <a:fillRect/>
          </a:stretch>
        </p:blipFill>
        <p:spPr>
          <a:xfrm>
            <a:off x="435429" y="3033069"/>
            <a:ext cx="3958046" cy="1460779"/>
          </a:xfrm>
        </p:spPr>
      </p:pic>
      <p:pic>
        <p:nvPicPr>
          <p:cNvPr id="12" name="Picture 11" descr="A screenshot of a cell phone&#10;&#10;Description automatically generated">
            <a:extLst>
              <a:ext uri="{FF2B5EF4-FFF2-40B4-BE49-F238E27FC236}">
                <a16:creationId xmlns:a16="http://schemas.microsoft.com/office/drawing/2014/main" id="{9AC13374-28BF-CB4D-AE01-94182AA776A9}"/>
              </a:ext>
            </a:extLst>
          </p:cNvPr>
          <p:cNvPicPr>
            <a:picLocks noChangeAspect="1"/>
          </p:cNvPicPr>
          <p:nvPr/>
        </p:nvPicPr>
        <p:blipFill>
          <a:blip r:embed="rId4"/>
          <a:stretch>
            <a:fillRect/>
          </a:stretch>
        </p:blipFill>
        <p:spPr>
          <a:xfrm>
            <a:off x="4844139" y="2035487"/>
            <a:ext cx="6779631" cy="3455944"/>
          </a:xfrm>
          <a:prstGeom prst="rect">
            <a:avLst/>
          </a:prstGeom>
        </p:spPr>
      </p:pic>
    </p:spTree>
    <p:extLst>
      <p:ext uri="{BB962C8B-B14F-4D97-AF65-F5344CB8AC3E}">
        <p14:creationId xmlns:p14="http://schemas.microsoft.com/office/powerpoint/2010/main" val="41272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913" y="317065"/>
            <a:ext cx="8567057" cy="1281112"/>
          </a:xfrm>
        </p:spPr>
        <p:txBody>
          <a:bodyPr/>
          <a:lstStyle/>
          <a:p>
            <a:r>
              <a:rPr lang="en-US" dirty="0" err="1"/>
              <a:t>SimpleTextInput</a:t>
            </a:r>
            <a:r>
              <a:rPr lang="en-US" dirty="0"/>
              <a:t> </a:t>
            </a:r>
            <a:r>
              <a:rPr lang="en-US" baseline="0" dirty="0"/>
              <a:t>RTL *t</a:t>
            </a:r>
            <a:r>
              <a:rPr lang="en-US" dirty="0"/>
              <a:t>est.*</a:t>
            </a:r>
          </a:p>
        </p:txBody>
      </p:sp>
      <p:sp>
        <p:nvSpPr>
          <p:cNvPr id="4" name="Rectangle 3">
            <a:extLst>
              <a:ext uri="{FF2B5EF4-FFF2-40B4-BE49-F238E27FC236}">
                <a16:creationId xmlns:a16="http://schemas.microsoft.com/office/drawing/2014/main" id="{98F4A656-649D-194D-8AA3-BBE7EBCAF53A}"/>
              </a:ext>
            </a:extLst>
          </p:cNvPr>
          <p:cNvSpPr/>
          <p:nvPr/>
        </p:nvSpPr>
        <p:spPr>
          <a:xfrm>
            <a:off x="435429" y="327261"/>
            <a:ext cx="1555931" cy="1045344"/>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dirty="0"/>
              <a:t>Basics</a:t>
            </a:r>
          </a:p>
        </p:txBody>
      </p:sp>
      <p:pic>
        <p:nvPicPr>
          <p:cNvPr id="10" name="Picture 9" descr="A picture containing knife&#10;&#10;Description automatically generated">
            <a:extLst>
              <a:ext uri="{FF2B5EF4-FFF2-40B4-BE49-F238E27FC236}">
                <a16:creationId xmlns:a16="http://schemas.microsoft.com/office/drawing/2014/main" id="{A3D2A2AB-6A89-E64D-AD86-7E6AB5A6B5AE}"/>
              </a:ext>
            </a:extLst>
          </p:cNvPr>
          <p:cNvPicPr>
            <a:picLocks noChangeAspect="1"/>
          </p:cNvPicPr>
          <p:nvPr/>
        </p:nvPicPr>
        <p:blipFill>
          <a:blip r:embed="rId3"/>
          <a:stretch>
            <a:fillRect/>
          </a:stretch>
        </p:blipFill>
        <p:spPr>
          <a:xfrm>
            <a:off x="0" y="1922225"/>
            <a:ext cx="4654914" cy="1330885"/>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B2E4CD0-9768-9245-896B-AC37093D4930}"/>
              </a:ext>
            </a:extLst>
          </p:cNvPr>
          <p:cNvPicPr>
            <a:picLocks noChangeAspect="1"/>
          </p:cNvPicPr>
          <p:nvPr/>
        </p:nvPicPr>
        <p:blipFill>
          <a:blip r:embed="rId4"/>
          <a:stretch>
            <a:fillRect/>
          </a:stretch>
        </p:blipFill>
        <p:spPr>
          <a:xfrm>
            <a:off x="5117830" y="1935746"/>
            <a:ext cx="6963050" cy="3937866"/>
          </a:xfrm>
          <a:prstGeom prst="rect">
            <a:avLst/>
          </a:prstGeom>
        </p:spPr>
      </p:pic>
      <p:sp>
        <p:nvSpPr>
          <p:cNvPr id="11" name="Rounded Rectangle 10">
            <a:extLst>
              <a:ext uri="{FF2B5EF4-FFF2-40B4-BE49-F238E27FC236}">
                <a16:creationId xmlns:a16="http://schemas.microsoft.com/office/drawing/2014/main" id="{41EB5C6E-7B94-044B-9683-FEB8D5A5E3BD}"/>
              </a:ext>
            </a:extLst>
          </p:cNvPr>
          <p:cNvSpPr/>
          <p:nvPr/>
        </p:nvSpPr>
        <p:spPr>
          <a:xfrm>
            <a:off x="5651863" y="3318195"/>
            <a:ext cx="827314" cy="247965"/>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33ADCBF-33BB-2E4A-8B9F-E1B50ADF1AC1}"/>
              </a:ext>
            </a:extLst>
          </p:cNvPr>
          <p:cNvSpPr/>
          <p:nvPr/>
        </p:nvSpPr>
        <p:spPr>
          <a:xfrm>
            <a:off x="5403668" y="4631886"/>
            <a:ext cx="5621383" cy="645509"/>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998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9EB4-0BCE-0F49-B6CF-DC54EE7E5428}"/>
              </a:ext>
            </a:extLst>
          </p:cNvPr>
          <p:cNvSpPr>
            <a:spLocks noGrp="1"/>
          </p:cNvSpPr>
          <p:nvPr>
            <p:ph type="title"/>
          </p:nvPr>
        </p:nvSpPr>
        <p:spPr>
          <a:xfrm>
            <a:off x="2971800" y="356202"/>
            <a:ext cx="8382000" cy="1281112"/>
          </a:xfrm>
        </p:spPr>
        <p:txBody>
          <a:bodyPr>
            <a:normAutofit fontScale="90000"/>
          </a:bodyPr>
          <a:lstStyle/>
          <a:p>
            <a:r>
              <a:rPr lang="en-US" dirty="0"/>
              <a:t>Use Design Patterns to Overcome Common Testing Challenges</a:t>
            </a:r>
          </a:p>
        </p:txBody>
      </p:sp>
      <p:sp>
        <p:nvSpPr>
          <p:cNvPr id="3" name="Content Placeholder 2">
            <a:extLst>
              <a:ext uri="{FF2B5EF4-FFF2-40B4-BE49-F238E27FC236}">
                <a16:creationId xmlns:a16="http://schemas.microsoft.com/office/drawing/2014/main" id="{C580D4EB-2969-8248-8328-DA3F7E4686D5}"/>
              </a:ext>
            </a:extLst>
          </p:cNvPr>
          <p:cNvSpPr>
            <a:spLocks noGrp="1"/>
          </p:cNvSpPr>
          <p:nvPr>
            <p:ph sz="quarter" idx="13"/>
          </p:nvPr>
        </p:nvSpPr>
        <p:spPr/>
        <p:txBody>
          <a:bodyPr/>
          <a:lstStyle/>
          <a:p>
            <a:r>
              <a:rPr lang="en-US" dirty="0"/>
              <a:t>Testing Asynchronous Events (API, Changing DOM, Events)</a:t>
            </a:r>
          </a:p>
          <a:p>
            <a:r>
              <a:rPr lang="en-US" dirty="0"/>
              <a:t>Mocking dependencies of dependencies </a:t>
            </a:r>
          </a:p>
          <a:p>
            <a:r>
              <a:rPr lang="en-US" dirty="0"/>
              <a:t>Targeting and Testing Complex DOM</a:t>
            </a:r>
          </a:p>
          <a:p>
            <a:r>
              <a:rPr lang="en-US" dirty="0"/>
              <a:t>Maintaining Too Many Tests</a:t>
            </a:r>
          </a:p>
        </p:txBody>
      </p:sp>
      <p:sp>
        <p:nvSpPr>
          <p:cNvPr id="5" name="Rectangle 4">
            <a:extLst>
              <a:ext uri="{FF2B5EF4-FFF2-40B4-BE49-F238E27FC236}">
                <a16:creationId xmlns:a16="http://schemas.microsoft.com/office/drawing/2014/main" id="{4A621217-09AC-BA43-BE3F-E156C729FBF6}"/>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Tree>
    <p:extLst>
      <p:ext uri="{BB962C8B-B14F-4D97-AF65-F5344CB8AC3E}">
        <p14:creationId xmlns:p14="http://schemas.microsoft.com/office/powerpoint/2010/main" val="338468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6611-0F88-C14F-B6E2-87F434B2BFFC}"/>
              </a:ext>
            </a:extLst>
          </p:cNvPr>
          <p:cNvSpPr>
            <a:spLocks noGrp="1"/>
          </p:cNvSpPr>
          <p:nvPr>
            <p:ph type="title"/>
          </p:nvPr>
        </p:nvSpPr>
        <p:spPr>
          <a:xfrm>
            <a:off x="2811780" y="300192"/>
            <a:ext cx="9136380" cy="1281112"/>
          </a:xfrm>
        </p:spPr>
        <p:txBody>
          <a:bodyPr>
            <a:normAutofit/>
          </a:bodyPr>
          <a:lstStyle/>
          <a:p>
            <a:r>
              <a:rPr lang="en-US" dirty="0"/>
              <a:t>Use Async Functions</a:t>
            </a:r>
          </a:p>
        </p:txBody>
      </p:sp>
      <p:sp>
        <p:nvSpPr>
          <p:cNvPr id="4" name="Rectangle 3">
            <a:extLst>
              <a:ext uri="{FF2B5EF4-FFF2-40B4-BE49-F238E27FC236}">
                <a16:creationId xmlns:a16="http://schemas.microsoft.com/office/drawing/2014/main" id="{932A3509-CD58-BE44-9EEA-6E67902AC85B}"/>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20" name="Content Placeholder 2">
            <a:extLst>
              <a:ext uri="{FF2B5EF4-FFF2-40B4-BE49-F238E27FC236}">
                <a16:creationId xmlns:a16="http://schemas.microsoft.com/office/drawing/2014/main" id="{A2448424-49E6-2E4D-A6D9-4C6D974F728A}"/>
              </a:ext>
            </a:extLst>
          </p:cNvPr>
          <p:cNvSpPr>
            <a:spLocks noGrp="1"/>
          </p:cNvSpPr>
          <p:nvPr>
            <p:ph sz="quarter" idx="13"/>
          </p:nvPr>
        </p:nvSpPr>
        <p:spPr>
          <a:xfrm>
            <a:off x="838200" y="1828800"/>
            <a:ext cx="10515600" cy="4356100"/>
          </a:xfrm>
        </p:spPr>
        <p:txBody>
          <a:bodyPr>
            <a:normAutofit fontScale="85000" lnSpcReduction="20000"/>
          </a:bodyPr>
          <a:lstStyle/>
          <a:p>
            <a:r>
              <a:rPr lang="en-US" b="1" dirty="0"/>
              <a:t>wait</a:t>
            </a:r>
            <a:r>
              <a:rPr lang="en-US" dirty="0"/>
              <a:t> (Promise) retry the function within until it stops throwing or times out wait</a:t>
            </a:r>
          </a:p>
          <a:p>
            <a:r>
              <a:rPr lang="en-US" b="1" dirty="0" err="1"/>
              <a:t>waitForElement</a:t>
            </a:r>
            <a:r>
              <a:rPr lang="en-US" dirty="0"/>
              <a:t> (Promise) retry the function until it returns an element or an array of elements</a:t>
            </a:r>
          </a:p>
          <a:p>
            <a:r>
              <a:rPr lang="en-US" b="1" dirty="0" err="1"/>
              <a:t>waitForDomChange</a:t>
            </a:r>
            <a:r>
              <a:rPr lang="en-US" dirty="0"/>
              <a:t> (Promise) retry the function each time the DOM is changed</a:t>
            </a:r>
          </a:p>
          <a:p>
            <a:r>
              <a:rPr lang="en-US" b="1" dirty="0" err="1"/>
              <a:t>waitForElementToBeRemoved</a:t>
            </a:r>
            <a:r>
              <a:rPr lang="en-US" dirty="0"/>
              <a:t> (Promise) retry the function until it no longer returns a DOM node</a:t>
            </a:r>
          </a:p>
          <a:p>
            <a:endParaRPr lang="en-US" dirty="0"/>
          </a:p>
        </p:txBody>
      </p:sp>
    </p:spTree>
    <p:extLst>
      <p:ext uri="{BB962C8B-B14F-4D97-AF65-F5344CB8AC3E}">
        <p14:creationId xmlns:p14="http://schemas.microsoft.com/office/powerpoint/2010/main" val="3034851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9764-692F-C341-A19F-0F5E0FCD9CA1}"/>
              </a:ext>
            </a:extLst>
          </p:cNvPr>
          <p:cNvSpPr>
            <a:spLocks noGrp="1"/>
          </p:cNvSpPr>
          <p:nvPr>
            <p:ph type="title"/>
          </p:nvPr>
        </p:nvSpPr>
        <p:spPr>
          <a:xfrm>
            <a:off x="3451860" y="356202"/>
            <a:ext cx="7901940" cy="1281112"/>
          </a:xfrm>
        </p:spPr>
        <p:txBody>
          <a:bodyPr>
            <a:normAutofit fontScale="90000"/>
          </a:bodyPr>
          <a:lstStyle/>
          <a:p>
            <a:r>
              <a:rPr lang="en-US" dirty="0"/>
              <a:t>Mock Dependencies of Dependencies</a:t>
            </a:r>
          </a:p>
        </p:txBody>
      </p:sp>
      <p:sp>
        <p:nvSpPr>
          <p:cNvPr id="3" name="Content Placeholder 2">
            <a:extLst>
              <a:ext uri="{FF2B5EF4-FFF2-40B4-BE49-F238E27FC236}">
                <a16:creationId xmlns:a16="http://schemas.microsoft.com/office/drawing/2014/main" id="{EEC12368-5634-C449-9360-15D918995AE7}"/>
              </a:ext>
            </a:extLst>
          </p:cNvPr>
          <p:cNvSpPr>
            <a:spLocks noGrp="1"/>
          </p:cNvSpPr>
          <p:nvPr>
            <p:ph sz="quarter" idx="13"/>
          </p:nvPr>
        </p:nvSpPr>
        <p:spPr/>
        <p:txBody>
          <a:bodyPr>
            <a:normAutofit/>
          </a:bodyPr>
          <a:lstStyle/>
          <a:p>
            <a:r>
              <a:rPr lang="en-US" dirty="0"/>
              <a:t>Don’t Mock Unless you have to.</a:t>
            </a:r>
          </a:p>
          <a:p>
            <a:r>
              <a:rPr lang="en-US" dirty="0"/>
              <a:t>Mock entire module or submodule</a:t>
            </a:r>
          </a:p>
          <a:p>
            <a:pPr lvl="1"/>
            <a:r>
              <a:rPr lang="en-US" dirty="0"/>
              <a:t>__mocks__</a:t>
            </a:r>
          </a:p>
          <a:p>
            <a:pPr lvl="1"/>
            <a:r>
              <a:rPr lang="en-US" dirty="0"/>
              <a:t> Mock file paths</a:t>
            </a:r>
          </a:p>
          <a:p>
            <a:pPr lvl="2"/>
            <a:r>
              <a:rPr lang="en-US" dirty="0"/>
              <a:t> automatic hoisting</a:t>
            </a:r>
          </a:p>
          <a:p>
            <a:pPr lvl="2"/>
            <a:r>
              <a:rPr lang="en-US" dirty="0"/>
              <a:t> easy to override</a:t>
            </a:r>
          </a:p>
        </p:txBody>
      </p:sp>
      <p:sp>
        <p:nvSpPr>
          <p:cNvPr id="4" name="Rectangle 3">
            <a:extLst>
              <a:ext uri="{FF2B5EF4-FFF2-40B4-BE49-F238E27FC236}">
                <a16:creationId xmlns:a16="http://schemas.microsoft.com/office/drawing/2014/main" id="{CCAF1A14-573B-2740-9B42-AB73B9DF20D8}"/>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Tree>
    <p:extLst>
      <p:ext uri="{BB962C8B-B14F-4D97-AF65-F5344CB8AC3E}">
        <p14:creationId xmlns:p14="http://schemas.microsoft.com/office/powerpoint/2010/main" val="3359794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6611-0F88-C14F-B6E2-87F434B2BFFC}"/>
              </a:ext>
            </a:extLst>
          </p:cNvPr>
          <p:cNvSpPr>
            <a:spLocks noGrp="1"/>
          </p:cNvSpPr>
          <p:nvPr>
            <p:ph type="title"/>
          </p:nvPr>
        </p:nvSpPr>
        <p:spPr>
          <a:xfrm>
            <a:off x="2811780" y="300192"/>
            <a:ext cx="9136380" cy="1281112"/>
          </a:xfrm>
        </p:spPr>
        <p:txBody>
          <a:bodyPr>
            <a:normAutofit/>
          </a:bodyPr>
          <a:lstStyle/>
          <a:p>
            <a:r>
              <a:rPr lang="en-US" dirty="0"/>
              <a:t>Mock Async API Functions</a:t>
            </a:r>
          </a:p>
        </p:txBody>
      </p:sp>
      <p:pic>
        <p:nvPicPr>
          <p:cNvPr id="7" name="Content Placeholder 6" descr="A screenshot of a cell phone&#10;&#10;Description automatically generated">
            <a:extLst>
              <a:ext uri="{FF2B5EF4-FFF2-40B4-BE49-F238E27FC236}">
                <a16:creationId xmlns:a16="http://schemas.microsoft.com/office/drawing/2014/main" id="{18FE4E36-77D2-3846-885A-9F11B5897567}"/>
              </a:ext>
            </a:extLst>
          </p:cNvPr>
          <p:cNvPicPr>
            <a:picLocks noGrp="1" noChangeAspect="1"/>
          </p:cNvPicPr>
          <p:nvPr>
            <p:ph sz="quarter" idx="13"/>
          </p:nvPr>
        </p:nvPicPr>
        <p:blipFill>
          <a:blip r:embed="rId2"/>
          <a:stretch>
            <a:fillRect/>
          </a:stretch>
        </p:blipFill>
        <p:spPr>
          <a:xfrm>
            <a:off x="4423410" y="1931670"/>
            <a:ext cx="7132320" cy="2877111"/>
          </a:xfrm>
        </p:spPr>
      </p:pic>
      <p:sp>
        <p:nvSpPr>
          <p:cNvPr id="4" name="Rectangle 3">
            <a:extLst>
              <a:ext uri="{FF2B5EF4-FFF2-40B4-BE49-F238E27FC236}">
                <a16:creationId xmlns:a16="http://schemas.microsoft.com/office/drawing/2014/main" id="{932A3509-CD58-BE44-9EEA-6E67902AC85B}"/>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91B687A-DB96-2744-9E22-3FA064B682E6}"/>
              </a:ext>
            </a:extLst>
          </p:cNvPr>
          <p:cNvSpPr/>
          <p:nvPr/>
        </p:nvSpPr>
        <p:spPr>
          <a:xfrm>
            <a:off x="838199" y="6384925"/>
            <a:ext cx="8048625" cy="369332"/>
          </a:xfrm>
          <a:prstGeom prst="rect">
            <a:avLst/>
          </a:prstGeom>
        </p:spPr>
        <p:txBody>
          <a:bodyPr wrap="square">
            <a:spAutoFit/>
          </a:bodyPr>
          <a:lstStyle/>
          <a:p>
            <a:r>
              <a:rPr lang="en-US" i="1" dirty="0">
                <a:solidFill>
                  <a:srgbClr val="808080"/>
                </a:solidFill>
              </a:rPr>
              <a:t>https://</a:t>
            </a:r>
            <a:r>
              <a:rPr lang="en-US" i="1" dirty="0" err="1">
                <a:solidFill>
                  <a:srgbClr val="808080"/>
                </a:solidFill>
              </a:rPr>
              <a:t>www.leighhalliday.com</a:t>
            </a:r>
            <a:r>
              <a:rPr lang="en-US" i="1" dirty="0">
                <a:solidFill>
                  <a:srgbClr val="808080"/>
                </a:solidFill>
              </a:rPr>
              <a:t>/mocking-</a:t>
            </a:r>
            <a:r>
              <a:rPr lang="en-US" i="1" dirty="0" err="1">
                <a:solidFill>
                  <a:srgbClr val="808080"/>
                </a:solidFill>
              </a:rPr>
              <a:t>axios</a:t>
            </a:r>
            <a:r>
              <a:rPr lang="en-US" i="1" dirty="0">
                <a:solidFill>
                  <a:srgbClr val="808080"/>
                </a:solidFill>
              </a:rPr>
              <a:t>-in-jest-testing-async-functions</a:t>
            </a:r>
            <a:endParaRPr lang="en-US" dirty="0"/>
          </a:p>
        </p:txBody>
      </p:sp>
      <p:pic>
        <p:nvPicPr>
          <p:cNvPr id="9" name="Picture 8" descr="A screenshot of a cell phone&#10;&#10;Description automatically generated">
            <a:extLst>
              <a:ext uri="{FF2B5EF4-FFF2-40B4-BE49-F238E27FC236}">
                <a16:creationId xmlns:a16="http://schemas.microsoft.com/office/drawing/2014/main" id="{EA6D4F40-D54F-C44C-BBBD-59ED728785B1}"/>
              </a:ext>
            </a:extLst>
          </p:cNvPr>
          <p:cNvPicPr>
            <a:picLocks noChangeAspect="1"/>
          </p:cNvPicPr>
          <p:nvPr/>
        </p:nvPicPr>
        <p:blipFill>
          <a:blip r:embed="rId3"/>
          <a:stretch>
            <a:fillRect/>
          </a:stretch>
        </p:blipFill>
        <p:spPr>
          <a:xfrm>
            <a:off x="4199571" y="5017807"/>
            <a:ext cx="7356159" cy="1158092"/>
          </a:xfrm>
          <a:prstGeom prst="rect">
            <a:avLst/>
          </a:prstGeom>
        </p:spPr>
      </p:pic>
      <p:sp>
        <p:nvSpPr>
          <p:cNvPr id="12" name="Right Arrow 11">
            <a:extLst>
              <a:ext uri="{FF2B5EF4-FFF2-40B4-BE49-F238E27FC236}">
                <a16:creationId xmlns:a16="http://schemas.microsoft.com/office/drawing/2014/main" id="{1056F92A-D431-D244-976F-EB986B587449}"/>
              </a:ext>
            </a:extLst>
          </p:cNvPr>
          <p:cNvSpPr/>
          <p:nvPr/>
        </p:nvSpPr>
        <p:spPr>
          <a:xfrm>
            <a:off x="3106763" y="2412569"/>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C60A2D-37D8-8441-ADE7-92714A203A6D}"/>
              </a:ext>
            </a:extLst>
          </p:cNvPr>
          <p:cNvSpPr txBox="1"/>
          <p:nvPr/>
        </p:nvSpPr>
        <p:spPr>
          <a:xfrm>
            <a:off x="274320" y="2470219"/>
            <a:ext cx="2494204" cy="369332"/>
          </a:xfrm>
          <a:prstGeom prst="rect">
            <a:avLst/>
          </a:prstGeom>
          <a:noFill/>
        </p:spPr>
        <p:txBody>
          <a:bodyPr wrap="square" rtlCol="0">
            <a:spAutoFit/>
          </a:bodyPr>
          <a:lstStyle/>
          <a:p>
            <a:r>
              <a:rPr lang="en-US" dirty="0"/>
              <a:t>…/</a:t>
            </a:r>
            <a:r>
              <a:rPr lang="en-US" dirty="0" err="1"/>
              <a:t>src</a:t>
            </a:r>
            <a:r>
              <a:rPr lang="en-US" dirty="0"/>
              <a:t>/</a:t>
            </a:r>
            <a:r>
              <a:rPr lang="en-US" dirty="0" err="1"/>
              <a:t>UnsplashService</a:t>
            </a:r>
            <a:endParaRPr lang="en-US" dirty="0"/>
          </a:p>
        </p:txBody>
      </p:sp>
      <p:sp>
        <p:nvSpPr>
          <p:cNvPr id="14" name="Right Arrow 13">
            <a:extLst>
              <a:ext uri="{FF2B5EF4-FFF2-40B4-BE49-F238E27FC236}">
                <a16:creationId xmlns:a16="http://schemas.microsoft.com/office/drawing/2014/main" id="{D2B07E06-45E4-1E4C-81B2-FA6C7D5F039E}"/>
              </a:ext>
            </a:extLst>
          </p:cNvPr>
          <p:cNvSpPr/>
          <p:nvPr/>
        </p:nvSpPr>
        <p:spPr>
          <a:xfrm>
            <a:off x="3106763" y="5069028"/>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BF1568E-9C20-2D44-BA26-A51F8DE54361}"/>
              </a:ext>
            </a:extLst>
          </p:cNvPr>
          <p:cNvSpPr txBox="1"/>
          <p:nvPr/>
        </p:nvSpPr>
        <p:spPr>
          <a:xfrm>
            <a:off x="243839" y="5125789"/>
            <a:ext cx="2748523" cy="369332"/>
          </a:xfrm>
          <a:prstGeom prst="rect">
            <a:avLst/>
          </a:prstGeom>
          <a:noFill/>
        </p:spPr>
        <p:txBody>
          <a:bodyPr wrap="square" rtlCol="0">
            <a:spAutoFit/>
          </a:bodyPr>
          <a:lstStyle/>
          <a:p>
            <a:r>
              <a:rPr lang="en-US" dirty="0"/>
              <a:t>…/</a:t>
            </a:r>
            <a:r>
              <a:rPr lang="en-US" dirty="0" err="1"/>
              <a:t>src</a:t>
            </a:r>
            <a:r>
              <a:rPr lang="en-US" dirty="0"/>
              <a:t>/__mocks__/</a:t>
            </a:r>
            <a:r>
              <a:rPr lang="en-US" dirty="0" err="1"/>
              <a:t>axios.js</a:t>
            </a:r>
            <a:endParaRPr lang="en-US" dirty="0"/>
          </a:p>
        </p:txBody>
      </p:sp>
      <p:sp>
        <p:nvSpPr>
          <p:cNvPr id="16" name="Rounded Rectangle 15">
            <a:extLst>
              <a:ext uri="{FF2B5EF4-FFF2-40B4-BE49-F238E27FC236}">
                <a16:creationId xmlns:a16="http://schemas.microsoft.com/office/drawing/2014/main" id="{90835060-260F-5841-8910-64E1478DDD77}"/>
              </a:ext>
            </a:extLst>
          </p:cNvPr>
          <p:cNvSpPr/>
          <p:nvPr/>
        </p:nvSpPr>
        <p:spPr>
          <a:xfrm>
            <a:off x="4309110" y="4914900"/>
            <a:ext cx="6423660" cy="971550"/>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0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B2C7-EF17-A347-8461-21B0485EA868}"/>
              </a:ext>
            </a:extLst>
          </p:cNvPr>
          <p:cNvSpPr>
            <a:spLocks noGrp="1"/>
          </p:cNvSpPr>
          <p:nvPr>
            <p:ph type="title"/>
          </p:nvPr>
        </p:nvSpPr>
        <p:spPr/>
        <p:txBody>
          <a:bodyPr>
            <a:normAutofit/>
          </a:bodyPr>
          <a:lstStyle/>
          <a:p>
            <a:r>
              <a:rPr lang="en-US" dirty="0"/>
              <a:t>Keep a Good Attitude</a:t>
            </a:r>
          </a:p>
        </p:txBody>
      </p:sp>
      <p:pic>
        <p:nvPicPr>
          <p:cNvPr id="7" name="Content Placeholder 6" descr="A screenshot of a cell phone&#10;&#10;Description automatically generated">
            <a:extLst>
              <a:ext uri="{FF2B5EF4-FFF2-40B4-BE49-F238E27FC236}">
                <a16:creationId xmlns:a16="http://schemas.microsoft.com/office/drawing/2014/main" id="{9FF0A72A-C099-9746-89D3-15E73F3B55BA}"/>
              </a:ext>
            </a:extLst>
          </p:cNvPr>
          <p:cNvPicPr>
            <a:picLocks noGrp="1" noChangeAspect="1"/>
          </p:cNvPicPr>
          <p:nvPr>
            <p:ph sz="quarter" idx="13"/>
          </p:nvPr>
        </p:nvPicPr>
        <p:blipFill>
          <a:blip r:embed="rId3"/>
          <a:stretch>
            <a:fillRect/>
          </a:stretch>
        </p:blipFill>
        <p:spPr>
          <a:xfrm>
            <a:off x="1270000" y="1885950"/>
            <a:ext cx="9652000" cy="4241800"/>
          </a:xfrm>
        </p:spPr>
      </p:pic>
    </p:spTree>
    <p:extLst>
      <p:ext uri="{BB962C8B-B14F-4D97-AF65-F5344CB8AC3E}">
        <p14:creationId xmlns:p14="http://schemas.microsoft.com/office/powerpoint/2010/main" val="629526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6611-0F88-C14F-B6E2-87F434B2BFFC}"/>
              </a:ext>
            </a:extLst>
          </p:cNvPr>
          <p:cNvSpPr>
            <a:spLocks noGrp="1"/>
          </p:cNvSpPr>
          <p:nvPr>
            <p:ph type="title"/>
          </p:nvPr>
        </p:nvSpPr>
        <p:spPr>
          <a:xfrm>
            <a:off x="2811780" y="300192"/>
            <a:ext cx="9136380" cy="1281112"/>
          </a:xfrm>
        </p:spPr>
        <p:txBody>
          <a:bodyPr>
            <a:normAutofit/>
          </a:bodyPr>
          <a:lstStyle/>
          <a:p>
            <a:r>
              <a:rPr lang="en-US" dirty="0"/>
              <a:t>Mock Async Functions</a:t>
            </a:r>
          </a:p>
        </p:txBody>
      </p:sp>
      <p:sp>
        <p:nvSpPr>
          <p:cNvPr id="4" name="Rectangle 3">
            <a:extLst>
              <a:ext uri="{FF2B5EF4-FFF2-40B4-BE49-F238E27FC236}">
                <a16:creationId xmlns:a16="http://schemas.microsoft.com/office/drawing/2014/main" id="{932A3509-CD58-BE44-9EEA-6E67902AC85B}"/>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91B687A-DB96-2744-9E22-3FA064B682E6}"/>
              </a:ext>
            </a:extLst>
          </p:cNvPr>
          <p:cNvSpPr/>
          <p:nvPr/>
        </p:nvSpPr>
        <p:spPr>
          <a:xfrm>
            <a:off x="838199" y="6384925"/>
            <a:ext cx="8048625" cy="369332"/>
          </a:xfrm>
          <a:prstGeom prst="rect">
            <a:avLst/>
          </a:prstGeom>
        </p:spPr>
        <p:txBody>
          <a:bodyPr wrap="square">
            <a:spAutoFit/>
          </a:bodyPr>
          <a:lstStyle/>
          <a:p>
            <a:r>
              <a:rPr lang="en-US" i="1" dirty="0">
                <a:solidFill>
                  <a:srgbClr val="808080"/>
                </a:solidFill>
              </a:rPr>
              <a:t>https://</a:t>
            </a:r>
            <a:r>
              <a:rPr lang="en-US" i="1" dirty="0" err="1">
                <a:solidFill>
                  <a:srgbClr val="808080"/>
                </a:solidFill>
              </a:rPr>
              <a:t>www.leighhalliday.com</a:t>
            </a:r>
            <a:r>
              <a:rPr lang="en-US" i="1" dirty="0">
                <a:solidFill>
                  <a:srgbClr val="808080"/>
                </a:solidFill>
              </a:rPr>
              <a:t>/mocking-</a:t>
            </a:r>
            <a:r>
              <a:rPr lang="en-US" i="1" dirty="0" err="1">
                <a:solidFill>
                  <a:srgbClr val="808080"/>
                </a:solidFill>
              </a:rPr>
              <a:t>axios</a:t>
            </a:r>
            <a:r>
              <a:rPr lang="en-US" i="1" dirty="0">
                <a:solidFill>
                  <a:srgbClr val="808080"/>
                </a:solidFill>
              </a:rPr>
              <a:t>-in-jest-testing-async-functions</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C5E3AD56-09C0-6540-87A3-A82E881546CB}"/>
              </a:ext>
            </a:extLst>
          </p:cNvPr>
          <p:cNvPicPr>
            <a:picLocks noChangeAspect="1"/>
          </p:cNvPicPr>
          <p:nvPr/>
        </p:nvPicPr>
        <p:blipFill>
          <a:blip r:embed="rId3"/>
          <a:stretch>
            <a:fillRect/>
          </a:stretch>
        </p:blipFill>
        <p:spPr>
          <a:xfrm>
            <a:off x="4675903" y="1768638"/>
            <a:ext cx="4919681" cy="4789170"/>
          </a:xfrm>
          <a:prstGeom prst="rect">
            <a:avLst/>
          </a:prstGeom>
        </p:spPr>
      </p:pic>
      <p:sp>
        <p:nvSpPr>
          <p:cNvPr id="13" name="Right Arrow 12">
            <a:extLst>
              <a:ext uri="{FF2B5EF4-FFF2-40B4-BE49-F238E27FC236}">
                <a16:creationId xmlns:a16="http://schemas.microsoft.com/office/drawing/2014/main" id="{8E085551-0604-994F-A448-B97B0A9B3755}"/>
              </a:ext>
            </a:extLst>
          </p:cNvPr>
          <p:cNvSpPr/>
          <p:nvPr/>
        </p:nvSpPr>
        <p:spPr>
          <a:xfrm>
            <a:off x="3586823" y="1623899"/>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3A1D69C-CD5B-DE49-94E3-C6B97DB4482F}"/>
              </a:ext>
            </a:extLst>
          </p:cNvPr>
          <p:cNvSpPr txBox="1"/>
          <p:nvPr/>
        </p:nvSpPr>
        <p:spPr>
          <a:xfrm>
            <a:off x="754380" y="1681549"/>
            <a:ext cx="2494204" cy="369332"/>
          </a:xfrm>
          <a:prstGeom prst="rect">
            <a:avLst/>
          </a:prstGeom>
          <a:noFill/>
        </p:spPr>
        <p:txBody>
          <a:bodyPr wrap="square" rtlCol="0">
            <a:spAutoFit/>
          </a:bodyPr>
          <a:lstStyle/>
          <a:p>
            <a:r>
              <a:rPr lang="en-US" dirty="0"/>
              <a:t>auto-mocked</a:t>
            </a:r>
          </a:p>
        </p:txBody>
      </p:sp>
      <p:sp>
        <p:nvSpPr>
          <p:cNvPr id="15" name="Rounded Rectangle 14">
            <a:extLst>
              <a:ext uri="{FF2B5EF4-FFF2-40B4-BE49-F238E27FC236}">
                <a16:creationId xmlns:a16="http://schemas.microsoft.com/office/drawing/2014/main" id="{F4772F08-85CE-B748-BCC0-50143F654D99}"/>
              </a:ext>
            </a:extLst>
          </p:cNvPr>
          <p:cNvSpPr/>
          <p:nvPr/>
        </p:nvSpPr>
        <p:spPr>
          <a:xfrm>
            <a:off x="4690961" y="1768638"/>
            <a:ext cx="2475649" cy="190803"/>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0164C93-EDBC-1F40-A876-CB9B6A5A0FEB}"/>
              </a:ext>
            </a:extLst>
          </p:cNvPr>
          <p:cNvSpPr/>
          <p:nvPr/>
        </p:nvSpPr>
        <p:spPr>
          <a:xfrm>
            <a:off x="3739223" y="2667839"/>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59AD1D1-5696-D54D-A824-44D5F825C1DA}"/>
              </a:ext>
            </a:extLst>
          </p:cNvPr>
          <p:cNvSpPr txBox="1"/>
          <p:nvPr/>
        </p:nvSpPr>
        <p:spPr>
          <a:xfrm>
            <a:off x="906780" y="2725489"/>
            <a:ext cx="2494204" cy="369332"/>
          </a:xfrm>
          <a:prstGeom prst="rect">
            <a:avLst/>
          </a:prstGeom>
          <a:noFill/>
        </p:spPr>
        <p:txBody>
          <a:bodyPr wrap="square" rtlCol="0">
            <a:spAutoFit/>
          </a:bodyPr>
          <a:lstStyle/>
          <a:p>
            <a:r>
              <a:rPr lang="en-US" dirty="0"/>
              <a:t>Mock Once For Testing</a:t>
            </a:r>
          </a:p>
        </p:txBody>
      </p:sp>
      <p:sp>
        <p:nvSpPr>
          <p:cNvPr id="18" name="Right Arrow 17">
            <a:extLst>
              <a:ext uri="{FF2B5EF4-FFF2-40B4-BE49-F238E27FC236}">
                <a16:creationId xmlns:a16="http://schemas.microsoft.com/office/drawing/2014/main" id="{2BB6ECD7-DFF2-D74C-A5DC-4598F334D613}"/>
              </a:ext>
            </a:extLst>
          </p:cNvPr>
          <p:cNvSpPr/>
          <p:nvPr/>
        </p:nvSpPr>
        <p:spPr>
          <a:xfrm>
            <a:off x="3739223" y="4279469"/>
            <a:ext cx="978408" cy="484632"/>
          </a:xfrm>
          <a:prstGeom prst="rightArrow">
            <a:avLst/>
          </a:prstGeom>
          <a:solidFill>
            <a:srgbClr val="EF4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0EF97CE-118B-0F4D-BB86-82561C9C6BC9}"/>
              </a:ext>
            </a:extLst>
          </p:cNvPr>
          <p:cNvSpPr txBox="1"/>
          <p:nvPr/>
        </p:nvSpPr>
        <p:spPr>
          <a:xfrm>
            <a:off x="906780" y="4337119"/>
            <a:ext cx="2494204" cy="369332"/>
          </a:xfrm>
          <a:prstGeom prst="rect">
            <a:avLst/>
          </a:prstGeom>
          <a:noFill/>
        </p:spPr>
        <p:txBody>
          <a:bodyPr wrap="square" rtlCol="0">
            <a:spAutoFit/>
          </a:bodyPr>
          <a:lstStyle/>
          <a:p>
            <a:r>
              <a:rPr lang="en-US" dirty="0"/>
              <a:t>Validate Results</a:t>
            </a:r>
          </a:p>
        </p:txBody>
      </p:sp>
      <p:sp>
        <p:nvSpPr>
          <p:cNvPr id="22" name="Rounded Rectangle 21">
            <a:extLst>
              <a:ext uri="{FF2B5EF4-FFF2-40B4-BE49-F238E27FC236}">
                <a16:creationId xmlns:a16="http://schemas.microsoft.com/office/drawing/2014/main" id="{E75CE2F7-FB20-AA4D-8930-A7E1A66BB4BF}"/>
              </a:ext>
            </a:extLst>
          </p:cNvPr>
          <p:cNvSpPr/>
          <p:nvPr/>
        </p:nvSpPr>
        <p:spPr>
          <a:xfrm>
            <a:off x="5028126" y="2755660"/>
            <a:ext cx="3527209" cy="1008235"/>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D574915-D3B7-104C-B51C-9AF47E6E3D06}"/>
              </a:ext>
            </a:extLst>
          </p:cNvPr>
          <p:cNvSpPr/>
          <p:nvPr/>
        </p:nvSpPr>
        <p:spPr>
          <a:xfrm>
            <a:off x="4828303" y="3955578"/>
            <a:ext cx="4681457" cy="2232898"/>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7" grpId="0"/>
      <p:bldP spid="18" grpId="0" animBg="1"/>
      <p:bldP spid="19" grpId="0"/>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3FB2-EE85-CE45-B98B-6D016D67363C}"/>
              </a:ext>
            </a:extLst>
          </p:cNvPr>
          <p:cNvSpPr>
            <a:spLocks noGrp="1"/>
          </p:cNvSpPr>
          <p:nvPr>
            <p:ph type="title"/>
          </p:nvPr>
        </p:nvSpPr>
        <p:spPr>
          <a:xfrm>
            <a:off x="2717073" y="356202"/>
            <a:ext cx="9300755" cy="1281112"/>
          </a:xfrm>
        </p:spPr>
        <p:txBody>
          <a:bodyPr>
            <a:normAutofit fontScale="90000"/>
          </a:bodyPr>
          <a:lstStyle/>
          <a:p>
            <a:r>
              <a:rPr lang="en-US" dirty="0"/>
              <a:t>Verify Complex DOM With Snapshots</a:t>
            </a:r>
          </a:p>
        </p:txBody>
      </p:sp>
      <p:sp>
        <p:nvSpPr>
          <p:cNvPr id="3" name="Content Placeholder 2">
            <a:extLst>
              <a:ext uri="{FF2B5EF4-FFF2-40B4-BE49-F238E27FC236}">
                <a16:creationId xmlns:a16="http://schemas.microsoft.com/office/drawing/2014/main" id="{260902EF-59AB-0944-81DF-6E52EBF8E02F}"/>
              </a:ext>
            </a:extLst>
          </p:cNvPr>
          <p:cNvSpPr>
            <a:spLocks noGrp="1"/>
          </p:cNvSpPr>
          <p:nvPr>
            <p:ph sz="quarter" idx="13"/>
          </p:nvPr>
        </p:nvSpPr>
        <p:spPr/>
        <p:txBody>
          <a:bodyPr/>
          <a:lstStyle/>
          <a:p>
            <a:r>
              <a:rPr lang="en-US" dirty="0"/>
              <a:t>Snapshots are easy to use for styles and DOM trees</a:t>
            </a:r>
          </a:p>
          <a:p>
            <a:r>
              <a:rPr lang="en-US" dirty="0"/>
              <a:t>Prefer in-line snapshots</a:t>
            </a:r>
          </a:p>
          <a:p>
            <a:r>
              <a:rPr lang="en-US" dirty="0"/>
              <a:t>Keep snapshots as small as possible for performance</a:t>
            </a:r>
          </a:p>
        </p:txBody>
      </p:sp>
      <p:sp>
        <p:nvSpPr>
          <p:cNvPr id="4" name="Rectangle 3">
            <a:extLst>
              <a:ext uri="{FF2B5EF4-FFF2-40B4-BE49-F238E27FC236}">
                <a16:creationId xmlns:a16="http://schemas.microsoft.com/office/drawing/2014/main" id="{BF79F30F-C5AB-3D4B-B2CA-C779ECCE0932}"/>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Tree>
    <p:extLst>
      <p:ext uri="{BB962C8B-B14F-4D97-AF65-F5344CB8AC3E}">
        <p14:creationId xmlns:p14="http://schemas.microsoft.com/office/powerpoint/2010/main" val="295357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lstStyle/>
          <a:p>
            <a:r>
              <a:rPr lang="en-US" dirty="0"/>
              <a:t>Avoid JS-DOM Fallbacks</a:t>
            </a:r>
          </a:p>
        </p:txBody>
      </p:sp>
      <p:sp>
        <p:nvSpPr>
          <p:cNvPr id="3" name="Content Placeholder 2">
            <a:extLst>
              <a:ext uri="{FF2B5EF4-FFF2-40B4-BE49-F238E27FC236}">
                <a16:creationId xmlns:a16="http://schemas.microsoft.com/office/drawing/2014/main" id="{73AAECA2-38F4-2241-AE14-DDCCC378D343}"/>
              </a:ext>
            </a:extLst>
          </p:cNvPr>
          <p:cNvSpPr>
            <a:spLocks noGrp="1"/>
          </p:cNvSpPr>
          <p:nvPr>
            <p:ph sz="quarter" idx="13"/>
          </p:nvPr>
        </p:nvSpPr>
        <p:spPr/>
        <p:txBody>
          <a:bodyPr/>
          <a:lstStyle/>
          <a:p>
            <a:r>
              <a:rPr lang="en-US" dirty="0"/>
              <a:t>Use debug() in your test to determine what’s in your DOM tree</a:t>
            </a:r>
          </a:p>
          <a:p>
            <a:r>
              <a:rPr lang="en-US" dirty="0"/>
              <a:t>Start with RTL query methods</a:t>
            </a:r>
          </a:p>
          <a:p>
            <a:pPr lvl="1"/>
            <a:r>
              <a:rPr lang="en-US" dirty="0"/>
              <a:t>(</a:t>
            </a:r>
            <a:r>
              <a:rPr lang="en-US" dirty="0">
                <a:hlinkClick r:id="rId3"/>
              </a:rPr>
              <a:t>https://testing-library.com/docs/react-testing-library/cheatsheet</a:t>
            </a:r>
            <a:r>
              <a:rPr lang="en-US" dirty="0"/>
              <a:t>)</a:t>
            </a:r>
          </a:p>
          <a:p>
            <a:r>
              <a:rPr lang="en-US" dirty="0"/>
              <a:t>Fallback to </a:t>
            </a:r>
            <a:r>
              <a:rPr lang="en-US" dirty="0" err="1"/>
              <a:t>testId</a:t>
            </a:r>
            <a:r>
              <a:rPr lang="en-US" dirty="0"/>
              <a:t> only when necessary</a:t>
            </a:r>
          </a:p>
          <a:p>
            <a:r>
              <a:rPr lang="en-US" dirty="0"/>
              <a:t>No </a:t>
            </a:r>
            <a:r>
              <a:rPr lang="en-US" dirty="0" err="1"/>
              <a:t>querySelector</a:t>
            </a:r>
            <a:r>
              <a:rPr lang="en-US" dirty="0"/>
              <a:t> ( This is sure to be code debt that you will need to clean up!) </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8B78F60-5108-5443-BBD6-A3F751F9470E}"/>
                  </a:ext>
                </a:extLst>
              </p14:cNvPr>
              <p14:cNvContentPartPr/>
              <p14:nvPr/>
            </p14:nvContentPartPr>
            <p14:xfrm>
              <a:off x="1122480" y="4691160"/>
              <a:ext cx="2961360" cy="563400"/>
            </p14:xfrm>
          </p:contentPart>
        </mc:Choice>
        <mc:Fallback xmlns="">
          <p:pic>
            <p:nvPicPr>
              <p:cNvPr id="5" name="Ink 4">
                <a:extLst>
                  <a:ext uri="{FF2B5EF4-FFF2-40B4-BE49-F238E27FC236}">
                    <a16:creationId xmlns:a16="http://schemas.microsoft.com/office/drawing/2014/main" id="{E8B78F60-5108-5443-BBD6-A3F751F9470E}"/>
                  </a:ext>
                </a:extLst>
              </p:cNvPr>
              <p:cNvPicPr/>
              <p:nvPr/>
            </p:nvPicPr>
            <p:blipFill>
              <a:blip r:embed="rId5"/>
              <a:stretch>
                <a:fillRect/>
              </a:stretch>
            </p:blipFill>
            <p:spPr>
              <a:xfrm>
                <a:off x="1113120" y="4681800"/>
                <a:ext cx="2980080" cy="582120"/>
              </a:xfrm>
              <a:prstGeom prst="rect">
                <a:avLst/>
              </a:prstGeom>
            </p:spPr>
          </p:pic>
        </mc:Fallback>
      </mc:AlternateContent>
    </p:spTree>
    <p:extLst>
      <p:ext uri="{BB962C8B-B14F-4D97-AF65-F5344CB8AC3E}">
        <p14:creationId xmlns:p14="http://schemas.microsoft.com/office/powerpoint/2010/main" val="498665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lstStyle/>
          <a:p>
            <a:r>
              <a:rPr lang="en-US" dirty="0"/>
              <a:t>Too Many Tests To Maintain</a:t>
            </a:r>
          </a:p>
        </p:txBody>
      </p:sp>
      <p:sp>
        <p:nvSpPr>
          <p:cNvPr id="3" name="Content Placeholder 2">
            <a:extLst>
              <a:ext uri="{FF2B5EF4-FFF2-40B4-BE49-F238E27FC236}">
                <a16:creationId xmlns:a16="http://schemas.microsoft.com/office/drawing/2014/main" id="{73AAECA2-38F4-2241-AE14-DDCCC378D343}"/>
              </a:ext>
            </a:extLst>
          </p:cNvPr>
          <p:cNvSpPr>
            <a:spLocks noGrp="1"/>
          </p:cNvSpPr>
          <p:nvPr>
            <p:ph sz="quarter" idx="13"/>
          </p:nvPr>
        </p:nvSpPr>
        <p:spPr/>
        <p:txBody>
          <a:bodyPr>
            <a:normAutofit/>
          </a:bodyPr>
          <a:lstStyle/>
          <a:p>
            <a:r>
              <a:rPr lang="en-US" dirty="0"/>
              <a:t>Write resilient tests of higher quality </a:t>
            </a:r>
          </a:p>
          <a:p>
            <a:pPr lvl="1"/>
            <a:r>
              <a:rPr lang="en-US" dirty="0"/>
              <a:t>Only use RTL methods </a:t>
            </a:r>
          </a:p>
          <a:p>
            <a:pPr lvl="1"/>
            <a:r>
              <a:rPr lang="en-US" dirty="0"/>
              <a:t>Keep Cyclo-complexity to 1)</a:t>
            </a:r>
          </a:p>
          <a:p>
            <a:pPr lvl="1"/>
            <a:r>
              <a:rPr lang="en-US" dirty="0"/>
              <a:t>Do not test implementation details</a:t>
            </a:r>
          </a:p>
          <a:p>
            <a:r>
              <a:rPr lang="en-US" dirty="0"/>
              <a:t>Remove weak tests or tests that duplicate other tests</a:t>
            </a:r>
          </a:p>
          <a:p>
            <a:r>
              <a:rPr lang="en-US" dirty="0"/>
              <a:t>Consider Model Based Testing (MBT) </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Tree>
    <p:extLst>
      <p:ext uri="{BB962C8B-B14F-4D97-AF65-F5344CB8AC3E}">
        <p14:creationId xmlns:p14="http://schemas.microsoft.com/office/powerpoint/2010/main" val="3188369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dirty="0"/>
              <a:t>Consider Model Base Testing</a:t>
            </a:r>
          </a:p>
        </p:txBody>
      </p:sp>
      <p:sp>
        <p:nvSpPr>
          <p:cNvPr id="3" name="Content Placeholder 2">
            <a:extLst>
              <a:ext uri="{FF2B5EF4-FFF2-40B4-BE49-F238E27FC236}">
                <a16:creationId xmlns:a16="http://schemas.microsoft.com/office/drawing/2014/main" id="{73AAECA2-38F4-2241-AE14-DDCCC378D343}"/>
              </a:ext>
            </a:extLst>
          </p:cNvPr>
          <p:cNvSpPr>
            <a:spLocks noGrp="1"/>
          </p:cNvSpPr>
          <p:nvPr>
            <p:ph sz="quarter" idx="13"/>
          </p:nvPr>
        </p:nvSpPr>
        <p:spPr/>
        <p:txBody>
          <a:bodyPr/>
          <a:lstStyle/>
          <a:p>
            <a:r>
              <a:rPr lang="en-US" dirty="0"/>
              <a:t>Base the Model off the system your testing not the tests that you want</a:t>
            </a:r>
          </a:p>
          <a:p>
            <a:r>
              <a:rPr lang="en-US" dirty="0"/>
              <a:t>Keep model as simple as possible. (You probably don’t need to test every possible combination)</a:t>
            </a:r>
          </a:p>
          <a:p>
            <a:r>
              <a:rPr lang="en-US" dirty="0"/>
              <a:t>Let the generator use your decision tables to generate the actual tests</a:t>
            </a:r>
          </a:p>
          <a:p>
            <a:endParaRPr lang="en-US" dirty="0"/>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Tree>
    <p:extLst>
      <p:ext uri="{BB962C8B-B14F-4D97-AF65-F5344CB8AC3E}">
        <p14:creationId xmlns:p14="http://schemas.microsoft.com/office/powerpoint/2010/main" val="3617622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79" y="356202"/>
            <a:ext cx="9382397" cy="1281112"/>
          </a:xfrm>
        </p:spPr>
        <p:txBody>
          <a:bodyPr>
            <a:normAutofit fontScale="90000"/>
          </a:bodyPr>
          <a:lstStyle/>
          <a:p>
            <a:r>
              <a:rPr lang="en-US" dirty="0"/>
              <a:t>Write MBT for Model For Feedback</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929640" y="6097596"/>
            <a:ext cx="7822474" cy="646331"/>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endParaRPr lang="en-US" dirty="0"/>
          </a:p>
          <a:p>
            <a:r>
              <a:rPr lang="en-US" dirty="0"/>
              <a:t>React Rally 2019</a:t>
            </a:r>
          </a:p>
        </p:txBody>
      </p:sp>
      <p:pic>
        <p:nvPicPr>
          <p:cNvPr id="9" name="Picture 8">
            <a:extLst>
              <a:ext uri="{FF2B5EF4-FFF2-40B4-BE49-F238E27FC236}">
                <a16:creationId xmlns:a16="http://schemas.microsoft.com/office/drawing/2014/main" id="{3A4DF6AE-D0F3-1741-BE4A-4DDB26F623D8}"/>
              </a:ext>
            </a:extLst>
          </p:cNvPr>
          <p:cNvPicPr>
            <a:picLocks noChangeAspect="1"/>
          </p:cNvPicPr>
          <p:nvPr/>
        </p:nvPicPr>
        <p:blipFill>
          <a:blip r:embed="rId3"/>
          <a:stretch>
            <a:fillRect/>
          </a:stretch>
        </p:blipFill>
        <p:spPr>
          <a:xfrm>
            <a:off x="3553096" y="1696296"/>
            <a:ext cx="6568803" cy="4475904"/>
          </a:xfrm>
          <a:prstGeom prst="rect">
            <a:avLst/>
          </a:prstGeom>
        </p:spPr>
      </p:pic>
    </p:spTree>
    <p:extLst>
      <p:ext uri="{BB962C8B-B14F-4D97-AF65-F5344CB8AC3E}">
        <p14:creationId xmlns:p14="http://schemas.microsoft.com/office/powerpoint/2010/main" val="3214225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79" y="356202"/>
            <a:ext cx="9382397" cy="1281112"/>
          </a:xfrm>
        </p:spPr>
        <p:txBody>
          <a:bodyPr>
            <a:normAutofit/>
          </a:bodyPr>
          <a:lstStyle/>
          <a:p>
            <a:r>
              <a:rPr lang="en-US" dirty="0"/>
              <a:t>Create a Test Model</a:t>
            </a:r>
          </a:p>
        </p:txBody>
      </p:sp>
      <p:sp>
        <p:nvSpPr>
          <p:cNvPr id="3" name="Content Placeholder 2">
            <a:extLst>
              <a:ext uri="{FF2B5EF4-FFF2-40B4-BE49-F238E27FC236}">
                <a16:creationId xmlns:a16="http://schemas.microsoft.com/office/drawing/2014/main" id="{73AAECA2-38F4-2241-AE14-DDCCC378D343}"/>
              </a:ext>
            </a:extLst>
          </p:cNvPr>
          <p:cNvSpPr>
            <a:spLocks noGrp="1"/>
          </p:cNvSpPr>
          <p:nvPr>
            <p:ph sz="quarter" idx="13"/>
          </p:nvPr>
        </p:nvSpPr>
        <p:spPr/>
        <p:txBody>
          <a:bodyPr>
            <a:normAutofit/>
          </a:bodyPr>
          <a:lstStyle/>
          <a:p>
            <a:pPr lvl="1"/>
            <a:r>
              <a:rPr lang="en-US" dirty="0"/>
              <a:t> States</a:t>
            </a:r>
          </a:p>
          <a:p>
            <a:pPr lvl="2"/>
            <a:r>
              <a:rPr lang="en-US" dirty="0"/>
              <a:t> question, form, thanks, closes</a:t>
            </a:r>
          </a:p>
          <a:p>
            <a:pPr lvl="2"/>
            <a:r>
              <a:rPr lang="en-US" dirty="0"/>
              <a:t>Initial state – question</a:t>
            </a:r>
          </a:p>
          <a:p>
            <a:pPr lvl="2"/>
            <a:r>
              <a:rPr lang="en-US" dirty="0"/>
              <a:t>Final state - closed</a:t>
            </a:r>
          </a:p>
          <a:p>
            <a:pPr lvl="1"/>
            <a:r>
              <a:rPr lang="en-US" dirty="0"/>
              <a:t>Events</a:t>
            </a:r>
          </a:p>
          <a:p>
            <a:pPr lvl="2"/>
            <a:r>
              <a:rPr lang="en-US" dirty="0"/>
              <a:t>CLICK_GOOD, CLICK_BAD, CLOSE, SUBMIT</a:t>
            </a:r>
          </a:p>
          <a:p>
            <a:pPr lvl="1"/>
            <a:r>
              <a:rPr lang="en-US" dirty="0"/>
              <a:t>Transitions</a:t>
            </a:r>
          </a:p>
          <a:p>
            <a:pPr lvl="2"/>
            <a:r>
              <a:rPr lang="en-US" dirty="0"/>
              <a:t>Defines the new state after an event occurs from a particular state. </a:t>
            </a:r>
          </a:p>
          <a:p>
            <a:pPr lvl="2"/>
            <a:r>
              <a:rPr lang="en-US" dirty="0"/>
              <a:t>(e.g. When in question state and CLICK_GOOD event occurs, the user will end up in the thanks state).</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929640" y="6097596"/>
            <a:ext cx="7822474" cy="646331"/>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endParaRPr lang="en-US" dirty="0"/>
          </a:p>
          <a:p>
            <a:r>
              <a:rPr lang="en-US" dirty="0"/>
              <a:t>React Rally 2019</a:t>
            </a:r>
          </a:p>
        </p:txBody>
      </p:sp>
    </p:spTree>
    <p:extLst>
      <p:ext uri="{BB962C8B-B14F-4D97-AF65-F5344CB8AC3E}">
        <p14:creationId xmlns:p14="http://schemas.microsoft.com/office/powerpoint/2010/main" val="3253574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dirty="0"/>
              <a:t>Import Dependencies for MBT</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929640" y="6097596"/>
            <a:ext cx="7822474" cy="646331"/>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endParaRPr lang="en-US" dirty="0"/>
          </a:p>
          <a:p>
            <a:r>
              <a:rPr lang="en-US" dirty="0"/>
              <a:t>React Rally 2019</a:t>
            </a:r>
          </a:p>
        </p:txBody>
      </p:sp>
      <p:pic>
        <p:nvPicPr>
          <p:cNvPr id="9" name="Picture 8" descr="A screenshot of a cell phone&#10;&#10;Description automatically generated">
            <a:extLst>
              <a:ext uri="{FF2B5EF4-FFF2-40B4-BE49-F238E27FC236}">
                <a16:creationId xmlns:a16="http://schemas.microsoft.com/office/drawing/2014/main" id="{D353A486-DD38-DE48-B65E-5881E71E695A}"/>
              </a:ext>
            </a:extLst>
          </p:cNvPr>
          <p:cNvPicPr>
            <a:picLocks noChangeAspect="1"/>
          </p:cNvPicPr>
          <p:nvPr/>
        </p:nvPicPr>
        <p:blipFill>
          <a:blip r:embed="rId3"/>
          <a:stretch>
            <a:fillRect/>
          </a:stretch>
        </p:blipFill>
        <p:spPr>
          <a:xfrm>
            <a:off x="435429" y="1949148"/>
            <a:ext cx="10149840" cy="1975540"/>
          </a:xfrm>
          <a:prstGeom prst="rect">
            <a:avLst/>
          </a:prstGeom>
        </p:spPr>
      </p:pic>
    </p:spTree>
    <p:extLst>
      <p:ext uri="{BB962C8B-B14F-4D97-AF65-F5344CB8AC3E}">
        <p14:creationId xmlns:p14="http://schemas.microsoft.com/office/powerpoint/2010/main" val="47548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dirty="0"/>
              <a:t>Create Machine States</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929640" y="6097596"/>
            <a:ext cx="7822474" cy="646331"/>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endParaRPr lang="en-US" dirty="0"/>
          </a:p>
          <a:p>
            <a:r>
              <a:rPr lang="en-US" dirty="0"/>
              <a:t>React Rally 2019</a:t>
            </a:r>
          </a:p>
        </p:txBody>
      </p:sp>
      <p:pic>
        <p:nvPicPr>
          <p:cNvPr id="6" name="Picture 5" descr="A screenshot of a cell phone&#10;&#10;Description automatically generated">
            <a:extLst>
              <a:ext uri="{FF2B5EF4-FFF2-40B4-BE49-F238E27FC236}">
                <a16:creationId xmlns:a16="http://schemas.microsoft.com/office/drawing/2014/main" id="{2DBA001A-F170-3744-B526-FBFD4D8745DA}"/>
              </a:ext>
            </a:extLst>
          </p:cNvPr>
          <p:cNvPicPr>
            <a:picLocks noChangeAspect="1"/>
          </p:cNvPicPr>
          <p:nvPr/>
        </p:nvPicPr>
        <p:blipFill>
          <a:blip r:embed="rId3"/>
          <a:stretch>
            <a:fillRect/>
          </a:stretch>
        </p:blipFill>
        <p:spPr>
          <a:xfrm>
            <a:off x="2481943" y="1866052"/>
            <a:ext cx="4968426" cy="3870695"/>
          </a:xfrm>
          <a:prstGeom prst="rect">
            <a:avLst/>
          </a:prstGeom>
        </p:spPr>
      </p:pic>
    </p:spTree>
    <p:extLst>
      <p:ext uri="{BB962C8B-B14F-4D97-AF65-F5344CB8AC3E}">
        <p14:creationId xmlns:p14="http://schemas.microsoft.com/office/powerpoint/2010/main" val="1232594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a:t>Create Model</a:t>
            </a:r>
            <a:endParaRPr lang="en-US" dirty="0"/>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156756" y="6479911"/>
            <a:ext cx="9209314" cy="369332"/>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r>
              <a:rPr lang="en-US" dirty="0"/>
              <a:t> React Rally 2019</a:t>
            </a:r>
          </a:p>
        </p:txBody>
      </p:sp>
      <p:pic>
        <p:nvPicPr>
          <p:cNvPr id="7" name="Picture 6" descr="A screenshot of text&#10;&#10;Description automatically generated">
            <a:extLst>
              <a:ext uri="{FF2B5EF4-FFF2-40B4-BE49-F238E27FC236}">
                <a16:creationId xmlns:a16="http://schemas.microsoft.com/office/drawing/2014/main" id="{BBBA3AE0-8B9D-5448-B994-F8EA9FB83D19}"/>
              </a:ext>
            </a:extLst>
          </p:cNvPr>
          <p:cNvPicPr>
            <a:picLocks noChangeAspect="1"/>
          </p:cNvPicPr>
          <p:nvPr/>
        </p:nvPicPr>
        <p:blipFill>
          <a:blip r:embed="rId3"/>
          <a:stretch>
            <a:fillRect/>
          </a:stretch>
        </p:blipFill>
        <p:spPr>
          <a:xfrm>
            <a:off x="4104715" y="1717788"/>
            <a:ext cx="5317348" cy="4762123"/>
          </a:xfrm>
          <a:prstGeom prst="rect">
            <a:avLst/>
          </a:prstGeom>
        </p:spPr>
      </p:pic>
    </p:spTree>
    <p:extLst>
      <p:ext uri="{BB962C8B-B14F-4D97-AF65-F5344CB8AC3E}">
        <p14:creationId xmlns:p14="http://schemas.microsoft.com/office/powerpoint/2010/main" val="158613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193B-94FD-3744-B445-56606C298705}"/>
              </a:ext>
            </a:extLst>
          </p:cNvPr>
          <p:cNvSpPr>
            <a:spLocks noGrp="1"/>
          </p:cNvSpPr>
          <p:nvPr>
            <p:ph type="title"/>
          </p:nvPr>
        </p:nvSpPr>
        <p:spPr>
          <a:xfrm>
            <a:off x="475934" y="246207"/>
            <a:ext cx="5127031" cy="1676603"/>
          </a:xfrm>
        </p:spPr>
        <p:txBody>
          <a:bodyPr vert="horz" lIns="91440" tIns="45720" rIns="91440" bIns="45720" rtlCol="0" anchor="ctr">
            <a:normAutofit/>
          </a:bodyPr>
          <a:lstStyle/>
          <a:p>
            <a:r>
              <a:rPr lang="en-US" dirty="0">
                <a:solidFill>
                  <a:schemeClr val="tx1"/>
                </a:solidFill>
                <a:latin typeface="+mj-lt"/>
                <a:ea typeface="+mj-ea"/>
                <a:cs typeface="+mj-cs"/>
              </a:rPr>
              <a:t>Promote a Positive Testing Culture</a:t>
            </a:r>
          </a:p>
        </p:txBody>
      </p:sp>
      <p:sp>
        <p:nvSpPr>
          <p:cNvPr id="8" name="Content Placeholder 7">
            <a:extLst>
              <a:ext uri="{FF2B5EF4-FFF2-40B4-BE49-F238E27FC236}">
                <a16:creationId xmlns:a16="http://schemas.microsoft.com/office/drawing/2014/main" id="{9690B4A0-5DCA-48C2-B869-D79BCB0CCE76}"/>
              </a:ext>
            </a:extLst>
          </p:cNvPr>
          <p:cNvSpPr>
            <a:spLocks noGrp="1"/>
          </p:cNvSpPr>
          <p:nvPr>
            <p:ph sz="quarter" idx="13"/>
          </p:nvPr>
        </p:nvSpPr>
        <p:spPr>
          <a:xfrm>
            <a:off x="648930" y="2438400"/>
            <a:ext cx="5127029" cy="3785419"/>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solidFill>
                  <a:schemeClr val="tx1"/>
                </a:solidFill>
                <a:latin typeface="+mn-lt"/>
                <a:ea typeface="+mn-ea"/>
                <a:cs typeface="+mn-cs"/>
              </a:rPr>
              <a:t>Keep Tests Easy</a:t>
            </a:r>
          </a:p>
          <a:p>
            <a:pPr indent="-228600">
              <a:lnSpc>
                <a:spcPct val="90000"/>
              </a:lnSpc>
              <a:buFont typeface="Arial" panose="020B0604020202020204" pitchFamily="34" charset="0"/>
              <a:buChar char="•"/>
            </a:pPr>
            <a:r>
              <a:rPr lang="en-US" dirty="0">
                <a:solidFill>
                  <a:schemeClr val="tx1"/>
                </a:solidFill>
                <a:latin typeface="+mn-lt"/>
                <a:ea typeface="+mn-ea"/>
                <a:cs typeface="+mn-cs"/>
              </a:rPr>
              <a:t>Avoid False Alarms</a:t>
            </a:r>
          </a:p>
          <a:p>
            <a:pPr indent="-228600">
              <a:lnSpc>
                <a:spcPct val="90000"/>
              </a:lnSpc>
              <a:buFont typeface="Arial" panose="020B0604020202020204" pitchFamily="34" charset="0"/>
              <a:buChar char="•"/>
            </a:pPr>
            <a:r>
              <a:rPr lang="en-US" dirty="0">
                <a:solidFill>
                  <a:schemeClr val="tx1"/>
                </a:solidFill>
                <a:latin typeface="+mn-lt"/>
                <a:ea typeface="+mn-ea"/>
                <a:cs typeface="+mn-cs"/>
              </a:rPr>
              <a:t>Write No More Than Necessary</a:t>
            </a:r>
          </a:p>
          <a:p>
            <a:pPr indent="-228600">
              <a:lnSpc>
                <a:spcPct val="90000"/>
              </a:lnSpc>
              <a:buFont typeface="Arial" panose="020B0604020202020204" pitchFamily="34" charset="0"/>
              <a:buChar char="•"/>
            </a:pPr>
            <a:r>
              <a:rPr lang="en-US" dirty="0">
                <a:solidFill>
                  <a:schemeClr val="tx1"/>
                </a:solidFill>
                <a:latin typeface="+mn-lt"/>
                <a:ea typeface="+mn-ea"/>
                <a:cs typeface="+mn-cs"/>
              </a:rPr>
              <a:t>Ensure Tests are Helpful in Finding and Preventing Real Bugs</a:t>
            </a:r>
          </a:p>
        </p:txBody>
      </p:sp>
      <p:pic>
        <p:nvPicPr>
          <p:cNvPr id="4" name="Content Placeholder 4" descr="A screenshot of a computer&#10;&#10;Description automatically generated">
            <a:extLst>
              <a:ext uri="{FF2B5EF4-FFF2-40B4-BE49-F238E27FC236}">
                <a16:creationId xmlns:a16="http://schemas.microsoft.com/office/drawing/2014/main" id="{9D2753F4-8509-C94F-AC1D-D5803A24BD81}"/>
              </a:ext>
            </a:extLst>
          </p:cNvPr>
          <p:cNvPicPr>
            <a:picLocks noChangeAspect="1"/>
          </p:cNvPicPr>
          <p:nvPr/>
        </p:nvPicPr>
        <p:blipFill rotWithShape="1">
          <a:blip r:embed="rId3"/>
          <a:srcRect b="3491"/>
          <a:stretch/>
        </p:blipFill>
        <p:spPr>
          <a:xfrm>
            <a:off x="6185188" y="376603"/>
            <a:ext cx="5725495" cy="5847216"/>
          </a:xfrm>
          <a:prstGeom prst="rect">
            <a:avLst/>
          </a:prstGeom>
          <a:effectLst/>
        </p:spPr>
      </p:pic>
    </p:spTree>
    <p:extLst>
      <p:ext uri="{BB962C8B-B14F-4D97-AF65-F5344CB8AC3E}">
        <p14:creationId xmlns:p14="http://schemas.microsoft.com/office/powerpoint/2010/main" val="1992889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dirty="0"/>
              <a:t>Generate Tests From Model</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156756" y="6479911"/>
            <a:ext cx="9209314" cy="369332"/>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r>
              <a:rPr lang="en-US" dirty="0"/>
              <a:t> React Rally 2019</a:t>
            </a:r>
          </a:p>
        </p:txBody>
      </p:sp>
      <p:pic>
        <p:nvPicPr>
          <p:cNvPr id="6" name="Picture 5" descr="A screenshot of a cell phone&#10;&#10;Description automatically generated">
            <a:extLst>
              <a:ext uri="{FF2B5EF4-FFF2-40B4-BE49-F238E27FC236}">
                <a16:creationId xmlns:a16="http://schemas.microsoft.com/office/drawing/2014/main" id="{5B71985D-9B03-FD42-BF88-F25D965E30E2}"/>
              </a:ext>
            </a:extLst>
          </p:cNvPr>
          <p:cNvPicPr>
            <a:picLocks noChangeAspect="1"/>
          </p:cNvPicPr>
          <p:nvPr/>
        </p:nvPicPr>
        <p:blipFill>
          <a:blip r:embed="rId3"/>
          <a:stretch>
            <a:fillRect/>
          </a:stretch>
        </p:blipFill>
        <p:spPr>
          <a:xfrm>
            <a:off x="2481943" y="1761900"/>
            <a:ext cx="7350396" cy="4642845"/>
          </a:xfrm>
          <a:prstGeom prst="rect">
            <a:avLst/>
          </a:prstGeom>
        </p:spPr>
      </p:pic>
    </p:spTree>
    <p:extLst>
      <p:ext uri="{BB962C8B-B14F-4D97-AF65-F5344CB8AC3E}">
        <p14:creationId xmlns:p14="http://schemas.microsoft.com/office/powerpoint/2010/main" val="2160416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336-F30D-5147-966D-732233E1F6D5}"/>
              </a:ext>
            </a:extLst>
          </p:cNvPr>
          <p:cNvSpPr>
            <a:spLocks noGrp="1"/>
          </p:cNvSpPr>
          <p:nvPr>
            <p:ph type="title"/>
          </p:nvPr>
        </p:nvSpPr>
        <p:spPr>
          <a:xfrm>
            <a:off x="2583180" y="356202"/>
            <a:ext cx="8770620" cy="1281112"/>
          </a:xfrm>
        </p:spPr>
        <p:txBody>
          <a:bodyPr>
            <a:normAutofit/>
          </a:bodyPr>
          <a:lstStyle/>
          <a:p>
            <a:r>
              <a:rPr lang="en-US" dirty="0"/>
              <a:t>Ensure Coverage is Met</a:t>
            </a:r>
          </a:p>
        </p:txBody>
      </p:sp>
      <p:sp>
        <p:nvSpPr>
          <p:cNvPr id="4" name="Rectangle 3">
            <a:extLst>
              <a:ext uri="{FF2B5EF4-FFF2-40B4-BE49-F238E27FC236}">
                <a16:creationId xmlns:a16="http://schemas.microsoft.com/office/drawing/2014/main" id="{941210D0-456E-264E-AD0A-803C67FDEA57}"/>
              </a:ext>
            </a:extLst>
          </p:cNvPr>
          <p:cNvSpPr/>
          <p:nvPr/>
        </p:nvSpPr>
        <p:spPr>
          <a:xfrm>
            <a:off x="435429" y="327261"/>
            <a:ext cx="2046514" cy="1153196"/>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Design Patterns</a:t>
            </a:r>
          </a:p>
        </p:txBody>
      </p:sp>
      <p:sp>
        <p:nvSpPr>
          <p:cNvPr id="5" name="Rectangle 4">
            <a:extLst>
              <a:ext uri="{FF2B5EF4-FFF2-40B4-BE49-F238E27FC236}">
                <a16:creationId xmlns:a16="http://schemas.microsoft.com/office/drawing/2014/main" id="{4E7B6CEF-6D5A-5C49-9833-D60C25A3E8FE}"/>
              </a:ext>
            </a:extLst>
          </p:cNvPr>
          <p:cNvSpPr/>
          <p:nvPr/>
        </p:nvSpPr>
        <p:spPr>
          <a:xfrm>
            <a:off x="156756" y="6479911"/>
            <a:ext cx="9209314" cy="369332"/>
          </a:xfrm>
          <a:prstGeom prst="rect">
            <a:avLst/>
          </a:prstGeom>
        </p:spPr>
        <p:txBody>
          <a:bodyPr wrap="square">
            <a:spAutoFit/>
          </a:bodyPr>
          <a:lstStyle/>
          <a:p>
            <a:r>
              <a:rPr lang="en-US" dirty="0"/>
              <a:t>Write Fewer Tests! From Automation to </a:t>
            </a:r>
            <a:r>
              <a:rPr lang="en-US" dirty="0" err="1"/>
              <a:t>AutoGeneration</a:t>
            </a:r>
            <a:r>
              <a:rPr lang="en-US" dirty="0"/>
              <a:t> – David </a:t>
            </a:r>
            <a:r>
              <a:rPr lang="en-US" dirty="0" err="1"/>
              <a:t>Khourshid</a:t>
            </a:r>
            <a:r>
              <a:rPr lang="en-US" dirty="0"/>
              <a:t> React Rally 2019</a:t>
            </a:r>
          </a:p>
        </p:txBody>
      </p:sp>
      <p:pic>
        <p:nvPicPr>
          <p:cNvPr id="7" name="Picture 6" descr="A picture containing knife&#10;&#10;Description automatically generated">
            <a:extLst>
              <a:ext uri="{FF2B5EF4-FFF2-40B4-BE49-F238E27FC236}">
                <a16:creationId xmlns:a16="http://schemas.microsoft.com/office/drawing/2014/main" id="{0B0F74ED-645A-CD47-821A-A3B14CCE3093}"/>
              </a:ext>
            </a:extLst>
          </p:cNvPr>
          <p:cNvPicPr>
            <a:picLocks noChangeAspect="1"/>
          </p:cNvPicPr>
          <p:nvPr/>
        </p:nvPicPr>
        <p:blipFill>
          <a:blip r:embed="rId3"/>
          <a:stretch>
            <a:fillRect/>
          </a:stretch>
        </p:blipFill>
        <p:spPr>
          <a:xfrm>
            <a:off x="2481943" y="2824480"/>
            <a:ext cx="6718300" cy="1574800"/>
          </a:xfrm>
          <a:prstGeom prst="rect">
            <a:avLst/>
          </a:prstGeom>
        </p:spPr>
      </p:pic>
    </p:spTree>
    <p:extLst>
      <p:ext uri="{BB962C8B-B14F-4D97-AF65-F5344CB8AC3E}">
        <p14:creationId xmlns:p14="http://schemas.microsoft.com/office/powerpoint/2010/main" val="2400726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EE57-64E4-EA47-953F-35ED4E90E77F}"/>
              </a:ext>
            </a:extLst>
          </p:cNvPr>
          <p:cNvSpPr>
            <a:spLocks noGrp="1"/>
          </p:cNvSpPr>
          <p:nvPr>
            <p:ph type="title"/>
          </p:nvPr>
        </p:nvSpPr>
        <p:spPr/>
        <p:txBody>
          <a:bodyPr/>
          <a:lstStyle/>
          <a:p>
            <a:r>
              <a:rPr lang="en-US" dirty="0"/>
              <a:t>Don’t Write Any More Tests !</a:t>
            </a:r>
          </a:p>
        </p:txBody>
      </p:sp>
      <p:pic>
        <p:nvPicPr>
          <p:cNvPr id="8" name="Content Placeholder 7" descr="A person in a red shirt&#10;&#10;Description automatically generated">
            <a:extLst>
              <a:ext uri="{FF2B5EF4-FFF2-40B4-BE49-F238E27FC236}">
                <a16:creationId xmlns:a16="http://schemas.microsoft.com/office/drawing/2014/main" id="{B8CB74E2-E3E3-2642-A994-D2333477369E}"/>
              </a:ext>
            </a:extLst>
          </p:cNvPr>
          <p:cNvPicPr>
            <a:picLocks noGrp="1" noChangeAspect="1"/>
          </p:cNvPicPr>
          <p:nvPr>
            <p:ph sz="quarter" idx="13"/>
          </p:nvPr>
        </p:nvPicPr>
        <p:blipFill>
          <a:blip r:embed="rId3"/>
          <a:stretch>
            <a:fillRect/>
          </a:stretch>
        </p:blipFill>
        <p:spPr>
          <a:xfrm>
            <a:off x="2921000" y="2222500"/>
            <a:ext cx="6350000" cy="3568700"/>
          </a:xfrm>
        </p:spPr>
      </p:pic>
    </p:spTree>
    <p:extLst>
      <p:ext uri="{BB962C8B-B14F-4D97-AF65-F5344CB8AC3E}">
        <p14:creationId xmlns:p14="http://schemas.microsoft.com/office/powerpoint/2010/main" val="2306888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010" y="327260"/>
            <a:ext cx="6773190" cy="1281112"/>
          </a:xfrm>
        </p:spPr>
        <p:txBody>
          <a:bodyPr>
            <a:normAutofit/>
          </a:bodyPr>
          <a:lstStyle/>
          <a:p>
            <a:r>
              <a:rPr lang="en-US" dirty="0"/>
              <a:t>Integrate into CI pipeline</a:t>
            </a:r>
          </a:p>
        </p:txBody>
      </p:sp>
      <p:sp>
        <p:nvSpPr>
          <p:cNvPr id="3" name="Content Placeholder 2"/>
          <p:cNvSpPr>
            <a:spLocks noGrp="1"/>
          </p:cNvSpPr>
          <p:nvPr>
            <p:ph sz="quarter" idx="13"/>
          </p:nvPr>
        </p:nvSpPr>
        <p:spPr/>
        <p:txBody>
          <a:bodyPr>
            <a:normAutofit/>
          </a:bodyPr>
          <a:lstStyle/>
          <a:p>
            <a:r>
              <a:rPr lang="en-US" dirty="0">
                <a:solidFill>
                  <a:schemeClr val="tx1"/>
                </a:solidFill>
              </a:rPr>
              <a:t>Require tests to pass in Travis-CI before PRs are merged</a:t>
            </a:r>
          </a:p>
          <a:p>
            <a:r>
              <a:rPr lang="en-US" dirty="0">
                <a:solidFill>
                  <a:schemeClr val="tx1"/>
                </a:solidFill>
              </a:rPr>
              <a:t>Run tests before production deploy  (e.g. Electric Flow)</a:t>
            </a:r>
          </a:p>
          <a:p>
            <a:endParaRPr lang="en-US" dirty="0">
              <a:solidFill>
                <a:schemeClr val="bg1">
                  <a:lumMod val="85000"/>
                </a:schemeClr>
              </a:solidFill>
            </a:endParaRPr>
          </a:p>
        </p:txBody>
      </p:sp>
      <p:sp>
        <p:nvSpPr>
          <p:cNvPr id="4" name="Rectangle 3">
            <a:extLst>
              <a:ext uri="{FF2B5EF4-FFF2-40B4-BE49-F238E27FC236}">
                <a16:creationId xmlns:a16="http://schemas.microsoft.com/office/drawing/2014/main" id="{6C52A94E-32D8-044B-85BB-6F339E827D94}"/>
              </a:ext>
            </a:extLst>
          </p:cNvPr>
          <p:cNvSpPr/>
          <p:nvPr/>
        </p:nvSpPr>
        <p:spPr>
          <a:xfrm>
            <a:off x="435428" y="327260"/>
            <a:ext cx="2815771" cy="131005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Process Integration</a:t>
            </a:r>
          </a:p>
        </p:txBody>
      </p:sp>
    </p:spTree>
    <p:extLst>
      <p:ext uri="{BB962C8B-B14F-4D97-AF65-F5344CB8AC3E}">
        <p14:creationId xmlns:p14="http://schemas.microsoft.com/office/powerpoint/2010/main" val="3381390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010" y="327260"/>
            <a:ext cx="6773190" cy="1281112"/>
          </a:xfrm>
        </p:spPr>
        <p:txBody>
          <a:bodyPr>
            <a:normAutofit/>
          </a:bodyPr>
          <a:lstStyle/>
          <a:p>
            <a:r>
              <a:rPr lang="en-US" dirty="0"/>
              <a:t>Travis CI</a:t>
            </a:r>
          </a:p>
        </p:txBody>
      </p:sp>
      <p:sp>
        <p:nvSpPr>
          <p:cNvPr id="4" name="Rectangle 3">
            <a:extLst>
              <a:ext uri="{FF2B5EF4-FFF2-40B4-BE49-F238E27FC236}">
                <a16:creationId xmlns:a16="http://schemas.microsoft.com/office/drawing/2014/main" id="{6C52A94E-32D8-044B-85BB-6F339E827D94}"/>
              </a:ext>
            </a:extLst>
          </p:cNvPr>
          <p:cNvSpPr/>
          <p:nvPr/>
        </p:nvSpPr>
        <p:spPr>
          <a:xfrm>
            <a:off x="435428" y="327260"/>
            <a:ext cx="2815771" cy="131005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Process Integration</a:t>
            </a:r>
          </a:p>
        </p:txBody>
      </p:sp>
      <p:pic>
        <p:nvPicPr>
          <p:cNvPr id="8" name="Picture 7" descr="A screenshot of a social media post&#10;&#10;Description automatically generated">
            <a:extLst>
              <a:ext uri="{FF2B5EF4-FFF2-40B4-BE49-F238E27FC236}">
                <a16:creationId xmlns:a16="http://schemas.microsoft.com/office/drawing/2014/main" id="{121BB080-53C4-AE46-B326-E3AB885B4701}"/>
              </a:ext>
            </a:extLst>
          </p:cNvPr>
          <p:cNvPicPr>
            <a:picLocks noChangeAspect="1"/>
          </p:cNvPicPr>
          <p:nvPr/>
        </p:nvPicPr>
        <p:blipFill>
          <a:blip r:embed="rId3"/>
          <a:stretch>
            <a:fillRect/>
          </a:stretch>
        </p:blipFill>
        <p:spPr>
          <a:xfrm>
            <a:off x="796834" y="1843962"/>
            <a:ext cx="10206446" cy="5135852"/>
          </a:xfrm>
          <a:prstGeom prst="rect">
            <a:avLst/>
          </a:prstGeom>
        </p:spPr>
      </p:pic>
      <p:sp>
        <p:nvSpPr>
          <p:cNvPr id="9" name="Rounded Rectangle 8">
            <a:extLst>
              <a:ext uri="{FF2B5EF4-FFF2-40B4-BE49-F238E27FC236}">
                <a16:creationId xmlns:a16="http://schemas.microsoft.com/office/drawing/2014/main" id="{CA188994-0D23-2943-A4D6-FCD4D6B50AF8}"/>
              </a:ext>
            </a:extLst>
          </p:cNvPr>
          <p:cNvSpPr/>
          <p:nvPr/>
        </p:nvSpPr>
        <p:spPr>
          <a:xfrm>
            <a:off x="1777943" y="4054638"/>
            <a:ext cx="3656205" cy="282231"/>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47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010" y="327260"/>
            <a:ext cx="6773190" cy="1281112"/>
          </a:xfrm>
        </p:spPr>
        <p:txBody>
          <a:bodyPr>
            <a:normAutofit/>
          </a:bodyPr>
          <a:lstStyle/>
          <a:p>
            <a:r>
              <a:rPr lang="en-US" dirty="0"/>
              <a:t>Integrate into CI pipeline</a:t>
            </a:r>
          </a:p>
        </p:txBody>
      </p:sp>
      <p:sp>
        <p:nvSpPr>
          <p:cNvPr id="4" name="Rectangle 3">
            <a:extLst>
              <a:ext uri="{FF2B5EF4-FFF2-40B4-BE49-F238E27FC236}">
                <a16:creationId xmlns:a16="http://schemas.microsoft.com/office/drawing/2014/main" id="{6C52A94E-32D8-044B-85BB-6F339E827D94}"/>
              </a:ext>
            </a:extLst>
          </p:cNvPr>
          <p:cNvSpPr/>
          <p:nvPr/>
        </p:nvSpPr>
        <p:spPr>
          <a:xfrm>
            <a:off x="435428" y="327260"/>
            <a:ext cx="2815771" cy="131005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sz="4000" dirty="0"/>
              <a:t>Process Integration</a:t>
            </a:r>
          </a:p>
        </p:txBody>
      </p:sp>
      <p:pic>
        <p:nvPicPr>
          <p:cNvPr id="8" name="Picture 7" descr="A screenshot of a cell phone&#10;&#10;Description automatically generated">
            <a:extLst>
              <a:ext uri="{FF2B5EF4-FFF2-40B4-BE49-F238E27FC236}">
                <a16:creationId xmlns:a16="http://schemas.microsoft.com/office/drawing/2014/main" id="{B84F6134-3E00-274E-9115-EBF65807CBB4}"/>
              </a:ext>
            </a:extLst>
          </p:cNvPr>
          <p:cNvPicPr>
            <a:picLocks noChangeAspect="1"/>
          </p:cNvPicPr>
          <p:nvPr/>
        </p:nvPicPr>
        <p:blipFill>
          <a:blip r:embed="rId3"/>
          <a:stretch>
            <a:fillRect/>
          </a:stretch>
        </p:blipFill>
        <p:spPr>
          <a:xfrm>
            <a:off x="2847703" y="2052612"/>
            <a:ext cx="4103286" cy="4798857"/>
          </a:xfrm>
          <a:prstGeom prst="rect">
            <a:avLst/>
          </a:prstGeom>
        </p:spPr>
      </p:pic>
      <p:sp>
        <p:nvSpPr>
          <p:cNvPr id="9" name="Rounded Rectangle 8">
            <a:extLst>
              <a:ext uri="{FF2B5EF4-FFF2-40B4-BE49-F238E27FC236}">
                <a16:creationId xmlns:a16="http://schemas.microsoft.com/office/drawing/2014/main" id="{F9D1FD65-680B-604F-83DC-7AB27B96B2C5}"/>
              </a:ext>
            </a:extLst>
          </p:cNvPr>
          <p:cNvSpPr/>
          <p:nvPr/>
        </p:nvSpPr>
        <p:spPr>
          <a:xfrm>
            <a:off x="3661521" y="3429000"/>
            <a:ext cx="2475649" cy="411493"/>
          </a:xfrm>
          <a:prstGeom prst="roundRect">
            <a:avLst/>
          </a:prstGeom>
          <a:solidFill>
            <a:srgbClr val="EF483E">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1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2DDD-7F48-EF42-B9F4-C0D47E1453CA}"/>
              </a:ext>
            </a:extLst>
          </p:cNvPr>
          <p:cNvSpPr>
            <a:spLocks noGrp="1"/>
          </p:cNvSpPr>
          <p:nvPr>
            <p:ph type="title"/>
          </p:nvPr>
        </p:nvSpPr>
        <p:spPr/>
        <p:txBody>
          <a:bodyPr/>
          <a:lstStyle/>
          <a:p>
            <a:r>
              <a:rPr lang="en-US" dirty="0"/>
              <a:t>Remember the Ibex</a:t>
            </a:r>
          </a:p>
        </p:txBody>
      </p:sp>
      <p:pic>
        <p:nvPicPr>
          <p:cNvPr id="5" name="Content Placeholder 4">
            <a:extLst>
              <a:ext uri="{FF2B5EF4-FFF2-40B4-BE49-F238E27FC236}">
                <a16:creationId xmlns:a16="http://schemas.microsoft.com/office/drawing/2014/main" id="{F6B24FB7-11D6-1747-B7A2-BE1CC4E34814}"/>
              </a:ext>
            </a:extLst>
          </p:cNvPr>
          <p:cNvPicPr>
            <a:picLocks noGrp="1" noChangeAspect="1"/>
          </p:cNvPicPr>
          <p:nvPr>
            <p:ph sz="quarter" idx="13"/>
          </p:nvPr>
        </p:nvPicPr>
        <p:blipFill>
          <a:blip r:embed="rId3"/>
          <a:stretch>
            <a:fillRect/>
          </a:stretch>
        </p:blipFill>
        <p:spPr>
          <a:xfrm>
            <a:off x="2434763" y="1828800"/>
            <a:ext cx="7322474" cy="4356100"/>
          </a:xfrm>
        </p:spPr>
      </p:pic>
    </p:spTree>
    <p:extLst>
      <p:ext uri="{BB962C8B-B14F-4D97-AF65-F5344CB8AC3E}">
        <p14:creationId xmlns:p14="http://schemas.microsoft.com/office/powerpoint/2010/main" val="353227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8CB7-0EAC-4449-8AFD-4E0F96DD7640}"/>
              </a:ext>
            </a:extLst>
          </p:cNvPr>
          <p:cNvSpPr>
            <a:spLocks noGrp="1"/>
          </p:cNvSpPr>
          <p:nvPr>
            <p:ph type="title"/>
          </p:nvPr>
        </p:nvSpPr>
        <p:spPr/>
        <p:txBody>
          <a:bodyPr>
            <a:normAutofit/>
          </a:bodyPr>
          <a:lstStyle/>
          <a:p>
            <a:r>
              <a:rPr lang="en-US" dirty="0"/>
              <a:t>Take your Testing to the Next Level</a:t>
            </a:r>
          </a:p>
        </p:txBody>
      </p:sp>
      <p:pic>
        <p:nvPicPr>
          <p:cNvPr id="5" name="Content Placeholder 4" descr="A squirrel standing on a rock&#10;&#10;Description automatically generated">
            <a:extLst>
              <a:ext uri="{FF2B5EF4-FFF2-40B4-BE49-F238E27FC236}">
                <a16:creationId xmlns:a16="http://schemas.microsoft.com/office/drawing/2014/main" id="{AD67935F-D91A-7545-BFAC-4F158776F5B8}"/>
              </a:ext>
            </a:extLst>
          </p:cNvPr>
          <p:cNvPicPr>
            <a:picLocks noGrp="1" noChangeAspect="1"/>
          </p:cNvPicPr>
          <p:nvPr>
            <p:ph sz="quarter" idx="13"/>
          </p:nvPr>
        </p:nvPicPr>
        <p:blipFill>
          <a:blip r:embed="rId3"/>
          <a:stretch>
            <a:fillRect/>
          </a:stretch>
        </p:blipFill>
        <p:spPr>
          <a:xfrm>
            <a:off x="1642051" y="1828800"/>
            <a:ext cx="8907898" cy="4356100"/>
          </a:xfrm>
        </p:spPr>
      </p:pic>
    </p:spTree>
    <p:extLst>
      <p:ext uri="{BB962C8B-B14F-4D97-AF65-F5344CB8AC3E}">
        <p14:creationId xmlns:p14="http://schemas.microsoft.com/office/powerpoint/2010/main" val="631502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22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51877AC5-6246-414F-846C-F5648A5D1DDE}"/>
              </a:ext>
            </a:extLst>
          </p:cNvPr>
          <p:cNvSpPr>
            <a:spLocks noGrp="1"/>
          </p:cNvSpPr>
          <p:nvPr>
            <p:ph type="title"/>
          </p:nvPr>
        </p:nvSpPr>
        <p:spPr>
          <a:xfrm>
            <a:off x="485402" y="1561702"/>
            <a:ext cx="4805996" cy="1297115"/>
          </a:xfrm>
        </p:spPr>
        <p:txBody>
          <a:bodyPr vert="horz" lIns="91440" tIns="45720" rIns="91440" bIns="45720" rtlCol="0" anchor="t">
            <a:normAutofit/>
          </a:bodyPr>
          <a:lstStyle/>
          <a:p>
            <a:r>
              <a:rPr lang="en-US" dirty="0">
                <a:solidFill>
                  <a:srgbClr val="000000"/>
                </a:solidFill>
                <a:latin typeface="+mj-lt"/>
                <a:ea typeface="+mj-ea"/>
                <a:cs typeface="+mj-cs"/>
              </a:rPr>
              <a:t>Trend Upward</a:t>
            </a:r>
            <a:endParaRPr lang="en-US" kern="1200" dirty="0">
              <a:solidFill>
                <a:srgbClr val="000000"/>
              </a:solidFill>
              <a:latin typeface="+mj-lt"/>
              <a:ea typeface="+mj-ea"/>
              <a:cs typeface="+mj-cs"/>
            </a:endParaRPr>
          </a:p>
        </p:txBody>
      </p:sp>
      <p:sp>
        <p:nvSpPr>
          <p:cNvPr id="19"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454BD461-4466-D643-86D5-6F7CA499E32D}"/>
              </a:ext>
            </a:extLst>
          </p:cNvPr>
          <p:cNvPicPr>
            <a:picLocks noChangeAspect="1"/>
          </p:cNvPicPr>
          <p:nvPr/>
        </p:nvPicPr>
        <p:blipFill>
          <a:blip r:embed="rId4"/>
          <a:stretch>
            <a:fillRect/>
          </a:stretch>
        </p:blipFill>
        <p:spPr>
          <a:xfrm>
            <a:off x="6950118" y="0"/>
            <a:ext cx="5263515" cy="6858000"/>
          </a:xfrm>
          <a:prstGeom prst="rect">
            <a:avLst/>
          </a:prstGeom>
        </p:spPr>
      </p:pic>
      <p:sp>
        <p:nvSpPr>
          <p:cNvPr id="14" name="Content Placeholder 2">
            <a:extLst>
              <a:ext uri="{FF2B5EF4-FFF2-40B4-BE49-F238E27FC236}">
                <a16:creationId xmlns:a16="http://schemas.microsoft.com/office/drawing/2014/main" id="{626C7732-CFB9-424A-99E0-7C99DC33458C}"/>
              </a:ext>
            </a:extLst>
          </p:cNvPr>
          <p:cNvSpPr txBox="1">
            <a:spLocks/>
          </p:cNvSpPr>
          <p:nvPr/>
        </p:nvSpPr>
        <p:spPr>
          <a:xfrm>
            <a:off x="612289" y="2323442"/>
            <a:ext cx="4635843" cy="4356100"/>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E2E Best but $$$</a:t>
            </a:r>
          </a:p>
          <a:p>
            <a:r>
              <a:rPr lang="en-US" dirty="0"/>
              <a:t>Integration Tests Better Than Unit and Cost about the Same</a:t>
            </a:r>
          </a:p>
          <a:p>
            <a:r>
              <a:rPr lang="en-US" dirty="0"/>
              <a:t>Use More Static Analysis</a:t>
            </a:r>
          </a:p>
          <a:p>
            <a:pPr lvl="1"/>
            <a:r>
              <a:rPr lang="en-US" dirty="0" err="1"/>
              <a:t>ESLint</a:t>
            </a:r>
            <a:r>
              <a:rPr lang="en-US" dirty="0"/>
              <a:t>, Prettier, Typescript, Flow</a:t>
            </a:r>
          </a:p>
          <a:p>
            <a:endParaRPr lang="en-US" dirty="0"/>
          </a:p>
        </p:txBody>
      </p:sp>
    </p:spTree>
    <p:extLst>
      <p:ext uri="{BB962C8B-B14F-4D97-AF65-F5344CB8AC3E}">
        <p14:creationId xmlns:p14="http://schemas.microsoft.com/office/powerpoint/2010/main" val="124003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1715-BB4C-3641-B369-76BBDCF93FBE}"/>
              </a:ext>
            </a:extLst>
          </p:cNvPr>
          <p:cNvSpPr>
            <a:spLocks noGrp="1"/>
          </p:cNvSpPr>
          <p:nvPr>
            <p:ph type="title"/>
          </p:nvPr>
        </p:nvSpPr>
        <p:spPr>
          <a:xfrm>
            <a:off x="648929" y="629267"/>
            <a:ext cx="5127031" cy="1224248"/>
          </a:xfrm>
        </p:spPr>
        <p:txBody>
          <a:bodyPr vert="horz" lIns="91440" tIns="45720" rIns="91440" bIns="45720" rtlCol="0" anchor="ctr">
            <a:normAutofit/>
          </a:bodyPr>
          <a:lstStyle/>
          <a:p>
            <a:r>
              <a:rPr lang="en-US" dirty="0">
                <a:solidFill>
                  <a:schemeClr val="tx1"/>
                </a:solidFill>
                <a:latin typeface="+mj-lt"/>
                <a:ea typeface="+mj-ea"/>
                <a:cs typeface="+mj-cs"/>
              </a:rPr>
              <a:t>Simplify and Reduce</a:t>
            </a:r>
          </a:p>
        </p:txBody>
      </p:sp>
      <p:sp>
        <p:nvSpPr>
          <p:cNvPr id="11" name="Content Placeholder 8">
            <a:extLst>
              <a:ext uri="{FF2B5EF4-FFF2-40B4-BE49-F238E27FC236}">
                <a16:creationId xmlns:a16="http://schemas.microsoft.com/office/drawing/2014/main" id="{9B4D8FB0-369B-4C25-8D2C-3C6E9C645785}"/>
              </a:ext>
            </a:extLst>
          </p:cNvPr>
          <p:cNvSpPr>
            <a:spLocks noGrp="1"/>
          </p:cNvSpPr>
          <p:nvPr>
            <p:ph sz="quarter" idx="13"/>
          </p:nvPr>
        </p:nvSpPr>
        <p:spPr>
          <a:xfrm>
            <a:off x="648930" y="2438400"/>
            <a:ext cx="5127029" cy="3785419"/>
          </a:xfrm>
        </p:spPr>
        <p:txBody>
          <a:bodyPr vert="horz" lIns="91440" tIns="45720" rIns="91440" bIns="45720" rtlCol="0">
            <a:normAutofit/>
          </a:bodyPr>
          <a:lstStyle/>
          <a:p>
            <a:pPr indent="-228600">
              <a:lnSpc>
                <a:spcPct val="90000"/>
              </a:lnSpc>
              <a:buFont typeface="Arial" panose="020B0604020202020204" pitchFamily="34" charset="0"/>
              <a:buChar char="•"/>
            </a:pPr>
            <a:r>
              <a:rPr lang="en-US" sz="1800" b="1" dirty="0">
                <a:solidFill>
                  <a:schemeClr val="tx1"/>
                </a:solidFill>
              </a:rPr>
              <a:t>Remove tests that: </a:t>
            </a:r>
          </a:p>
          <a:p>
            <a:pPr lvl="1">
              <a:buFont typeface="Arial" panose="020B0604020202020204" pitchFamily="34" charset="0"/>
              <a:buChar char="•"/>
            </a:pPr>
            <a:r>
              <a:rPr lang="en-US" sz="1400" dirty="0">
                <a:solidFill>
                  <a:schemeClr val="tx1"/>
                </a:solidFill>
              </a:rPr>
              <a:t>Test paths that a normal user could not trigger </a:t>
            </a:r>
          </a:p>
          <a:p>
            <a:pPr lvl="1">
              <a:buFont typeface="Arial" panose="020B0604020202020204" pitchFamily="34" charset="0"/>
              <a:buChar char="•"/>
            </a:pPr>
            <a:r>
              <a:rPr lang="en-US" sz="1400" dirty="0">
                <a:solidFill>
                  <a:schemeClr val="tx1"/>
                </a:solidFill>
              </a:rPr>
              <a:t>Are duplicated by higher level tests</a:t>
            </a:r>
          </a:p>
          <a:p>
            <a:pPr lvl="1">
              <a:buFont typeface="Arial" panose="020B0604020202020204" pitchFamily="34" charset="0"/>
              <a:buChar char="•"/>
            </a:pPr>
            <a:r>
              <a:rPr lang="en-US" sz="1400" dirty="0">
                <a:solidFill>
                  <a:schemeClr val="tx1"/>
                </a:solidFill>
              </a:rPr>
              <a:t>Are validating implementation details</a:t>
            </a:r>
          </a:p>
          <a:p>
            <a:pPr lvl="1">
              <a:buFont typeface="Arial" panose="020B0604020202020204" pitchFamily="34" charset="0"/>
              <a:buChar char="•"/>
            </a:pPr>
            <a:r>
              <a:rPr lang="en-US" sz="1400" dirty="0">
                <a:solidFill>
                  <a:schemeClr val="tx1"/>
                </a:solidFill>
              </a:rPr>
              <a:t>Test framework or external components </a:t>
            </a:r>
          </a:p>
          <a:p>
            <a:pPr lvl="1">
              <a:buFont typeface="Arial" panose="020B0604020202020204" pitchFamily="34" charset="0"/>
              <a:buChar char="•"/>
            </a:pPr>
            <a:r>
              <a:rPr lang="en-US" sz="1400" dirty="0">
                <a:solidFill>
                  <a:schemeClr val="tx1"/>
                </a:solidFill>
              </a:rPr>
              <a:t>Fail intermittently</a:t>
            </a:r>
          </a:p>
          <a:p>
            <a:pPr indent="-228600">
              <a:lnSpc>
                <a:spcPct val="90000"/>
              </a:lnSpc>
              <a:buFont typeface="Arial" panose="020B0604020202020204" pitchFamily="34" charset="0"/>
              <a:buChar char="•"/>
            </a:pPr>
            <a:endParaRPr lang="en-US" sz="1800" dirty="0">
              <a:solidFill>
                <a:schemeClr val="tx1"/>
              </a:solidFill>
              <a:latin typeface="+mn-lt"/>
              <a:ea typeface="+mn-ea"/>
              <a:cs typeface="+mn-cs"/>
            </a:endParaRPr>
          </a:p>
        </p:txBody>
      </p:sp>
      <p:sp>
        <p:nvSpPr>
          <p:cNvPr id="4" name="Rectangle 3">
            <a:extLst>
              <a:ext uri="{FF2B5EF4-FFF2-40B4-BE49-F238E27FC236}">
                <a16:creationId xmlns:a16="http://schemas.microsoft.com/office/drawing/2014/main" id="{120073A1-447D-6B41-8AB1-E357639A3E7D}"/>
              </a:ext>
            </a:extLst>
          </p:cNvPr>
          <p:cNvSpPr/>
          <p:nvPr/>
        </p:nvSpPr>
        <p:spPr>
          <a:xfrm>
            <a:off x="6416043" y="2187146"/>
            <a:ext cx="5455916" cy="1754326"/>
          </a:xfrm>
          <a:prstGeom prst="rect">
            <a:avLst/>
          </a:prstGeom>
        </p:spPr>
        <p:txBody>
          <a:bodyPr wrap="square">
            <a:spAutoFit/>
          </a:bodyPr>
          <a:lstStyle/>
          <a:p>
            <a:pPr>
              <a:lnSpc>
                <a:spcPct val="90000"/>
              </a:lnSpc>
            </a:pPr>
            <a:r>
              <a:rPr lang="en-US" sz="2800" dirty="0"/>
              <a:t>To innovate does not necessarily mean to expand; very often it means to simplify</a:t>
            </a:r>
            <a:r>
              <a:rPr lang="en-US" dirty="0"/>
              <a:t>.” </a:t>
            </a:r>
          </a:p>
          <a:p>
            <a:pPr>
              <a:lnSpc>
                <a:spcPct val="90000"/>
              </a:lnSpc>
            </a:pPr>
            <a:endParaRPr lang="en-US" dirty="0"/>
          </a:p>
          <a:p>
            <a:pPr>
              <a:lnSpc>
                <a:spcPct val="90000"/>
              </a:lnSpc>
            </a:pPr>
            <a:r>
              <a:rPr lang="en-US" dirty="0"/>
              <a:t>Elder Russell M. Ballard</a:t>
            </a:r>
          </a:p>
        </p:txBody>
      </p:sp>
    </p:spTree>
    <p:extLst>
      <p:ext uri="{BB962C8B-B14F-4D97-AF65-F5344CB8AC3E}">
        <p14:creationId xmlns:p14="http://schemas.microsoft.com/office/powerpoint/2010/main" val="299485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75B2-379D-BE47-AFEB-A70DD9EB4ED2}"/>
              </a:ext>
            </a:extLst>
          </p:cNvPr>
          <p:cNvSpPr>
            <a:spLocks noGrp="1"/>
          </p:cNvSpPr>
          <p:nvPr>
            <p:ph type="title"/>
          </p:nvPr>
        </p:nvSpPr>
        <p:spPr>
          <a:xfrm>
            <a:off x="137160" y="356202"/>
            <a:ext cx="11830050" cy="1281112"/>
          </a:xfrm>
        </p:spPr>
        <p:txBody>
          <a:bodyPr>
            <a:normAutofit/>
          </a:bodyPr>
          <a:lstStyle/>
          <a:p>
            <a:r>
              <a:rPr lang="en-US" sz="2800" dirty="0"/>
              <a:t>Most people would rather chew hay for a horse with bad teeth than fix your broken tests !</a:t>
            </a:r>
          </a:p>
        </p:txBody>
      </p:sp>
      <p:pic>
        <p:nvPicPr>
          <p:cNvPr id="6" name="Content Placeholder 5" descr="A close up of a newspaper&#10;&#10;Description automatically generated">
            <a:extLst>
              <a:ext uri="{FF2B5EF4-FFF2-40B4-BE49-F238E27FC236}">
                <a16:creationId xmlns:a16="http://schemas.microsoft.com/office/drawing/2014/main" id="{545AFEAD-F2A5-F84B-8FA5-53C38314CC63}"/>
              </a:ext>
            </a:extLst>
          </p:cNvPr>
          <p:cNvPicPr>
            <a:picLocks noGrp="1" noChangeAspect="1"/>
          </p:cNvPicPr>
          <p:nvPr>
            <p:ph sz="quarter" idx="13"/>
          </p:nvPr>
        </p:nvPicPr>
        <p:blipFill>
          <a:blip r:embed="rId3"/>
          <a:stretch>
            <a:fillRect/>
          </a:stretch>
        </p:blipFill>
        <p:spPr>
          <a:xfrm>
            <a:off x="2232210" y="2193364"/>
            <a:ext cx="5585013" cy="3956051"/>
          </a:xfrm>
        </p:spPr>
      </p:pic>
      <p:sp>
        <p:nvSpPr>
          <p:cNvPr id="7" name="Rectangle 6">
            <a:extLst>
              <a:ext uri="{FF2B5EF4-FFF2-40B4-BE49-F238E27FC236}">
                <a16:creationId xmlns:a16="http://schemas.microsoft.com/office/drawing/2014/main" id="{1D2F97E1-5953-474C-BD87-424D898427D9}"/>
              </a:ext>
            </a:extLst>
          </p:cNvPr>
          <p:cNvSpPr/>
          <p:nvPr/>
        </p:nvSpPr>
        <p:spPr>
          <a:xfrm>
            <a:off x="2837674" y="6317132"/>
            <a:ext cx="4374083" cy="369332"/>
          </a:xfrm>
          <a:prstGeom prst="rect">
            <a:avLst/>
          </a:prstGeom>
        </p:spPr>
        <p:txBody>
          <a:bodyPr wrap="none">
            <a:spAutoFit/>
          </a:bodyPr>
          <a:lstStyle/>
          <a:p>
            <a:r>
              <a:rPr lang="en-US" dirty="0">
                <a:hlinkClick r:id="rId4"/>
              </a:rPr>
              <a:t>https://boredomtherapy.com/worst-jobs/</a:t>
            </a:r>
            <a:endParaRPr lang="en-US" dirty="0"/>
          </a:p>
        </p:txBody>
      </p:sp>
    </p:spTree>
    <p:extLst>
      <p:ext uri="{BB962C8B-B14F-4D97-AF65-F5344CB8AC3E}">
        <p14:creationId xmlns:p14="http://schemas.microsoft.com/office/powerpoint/2010/main" val="2671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D86D-0046-7144-A267-7CCD7769E719}"/>
              </a:ext>
            </a:extLst>
          </p:cNvPr>
          <p:cNvSpPr>
            <a:spLocks noGrp="1"/>
          </p:cNvSpPr>
          <p:nvPr>
            <p:ph type="title"/>
          </p:nvPr>
        </p:nvSpPr>
        <p:spPr/>
        <p:txBody>
          <a:bodyPr>
            <a:normAutofit fontScale="90000"/>
          </a:bodyPr>
          <a:lstStyle/>
          <a:p>
            <a:r>
              <a:rPr lang="en-US" dirty="0"/>
              <a:t>Determine How Much Time You’ll Spend</a:t>
            </a:r>
          </a:p>
        </p:txBody>
      </p:sp>
      <p:pic>
        <p:nvPicPr>
          <p:cNvPr id="13" name="Content Placeholder 12" descr="A picture containing clock&#10;&#10;Description automatically generated">
            <a:extLst>
              <a:ext uri="{FF2B5EF4-FFF2-40B4-BE49-F238E27FC236}">
                <a16:creationId xmlns:a16="http://schemas.microsoft.com/office/drawing/2014/main" id="{CB476B0C-732A-314B-BF44-7636555F1DFB}"/>
              </a:ext>
            </a:extLst>
          </p:cNvPr>
          <p:cNvPicPr>
            <a:picLocks noGrp="1" noChangeAspect="1"/>
          </p:cNvPicPr>
          <p:nvPr>
            <p:ph sz="quarter" idx="13"/>
          </p:nvPr>
        </p:nvPicPr>
        <p:blipFill>
          <a:blip r:embed="rId3"/>
          <a:stretch>
            <a:fillRect/>
          </a:stretch>
        </p:blipFill>
        <p:spPr>
          <a:xfrm>
            <a:off x="1830065" y="1947333"/>
            <a:ext cx="6330536" cy="4356100"/>
          </a:xfr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B7B4EFFF-ABD7-2F49-B587-983E6F65735B}"/>
                  </a:ext>
                </a:extLst>
              </p14:cNvPr>
              <p14:cNvContentPartPr/>
              <p14:nvPr/>
            </p14:nvContentPartPr>
            <p14:xfrm>
              <a:off x="2208510" y="5994270"/>
              <a:ext cx="360" cy="360"/>
            </p14:xfrm>
          </p:contentPart>
        </mc:Choice>
        <mc:Fallback xmlns="">
          <p:pic>
            <p:nvPicPr>
              <p:cNvPr id="17" name="Ink 16">
                <a:extLst>
                  <a:ext uri="{FF2B5EF4-FFF2-40B4-BE49-F238E27FC236}">
                    <a16:creationId xmlns:a16="http://schemas.microsoft.com/office/drawing/2014/main" id="{B7B4EFFF-ABD7-2F49-B587-983E6F65735B}"/>
                  </a:ext>
                </a:extLst>
              </p:cNvPr>
              <p:cNvPicPr/>
              <p:nvPr/>
            </p:nvPicPr>
            <p:blipFill>
              <a:blip r:embed="rId5"/>
              <a:stretch>
                <a:fillRect/>
              </a:stretch>
            </p:blipFill>
            <p:spPr>
              <a:xfrm>
                <a:off x="2193390" y="5979150"/>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1F937446-4BF5-0241-A58A-E57A417F8AA3}"/>
                  </a:ext>
                </a:extLst>
              </p14:cNvPr>
              <p14:cNvContentPartPr/>
              <p14:nvPr/>
            </p14:nvContentPartPr>
            <p14:xfrm>
              <a:off x="4912470" y="5074470"/>
              <a:ext cx="360" cy="360"/>
            </p14:xfrm>
          </p:contentPart>
        </mc:Choice>
        <mc:Fallback xmlns="">
          <p:pic>
            <p:nvPicPr>
              <p:cNvPr id="19" name="Ink 18">
                <a:extLst>
                  <a:ext uri="{FF2B5EF4-FFF2-40B4-BE49-F238E27FC236}">
                    <a16:creationId xmlns:a16="http://schemas.microsoft.com/office/drawing/2014/main" id="{1F937446-4BF5-0241-A58A-E57A417F8AA3}"/>
                  </a:ext>
                </a:extLst>
              </p:cNvPr>
              <p:cNvPicPr/>
              <p:nvPr/>
            </p:nvPicPr>
            <p:blipFill>
              <a:blip r:embed="rId5"/>
              <a:stretch>
                <a:fillRect/>
              </a:stretch>
            </p:blipFill>
            <p:spPr>
              <a:xfrm>
                <a:off x="4897350" y="5059350"/>
                <a:ext cx="30960" cy="30960"/>
              </a:xfrm>
              <a:prstGeom prst="rect">
                <a:avLst/>
              </a:prstGeom>
            </p:spPr>
          </p:pic>
        </mc:Fallback>
      </mc:AlternateContent>
      <p:sp>
        <p:nvSpPr>
          <p:cNvPr id="22" name="TextBox 21">
            <a:extLst>
              <a:ext uri="{FF2B5EF4-FFF2-40B4-BE49-F238E27FC236}">
                <a16:creationId xmlns:a16="http://schemas.microsoft.com/office/drawing/2014/main" id="{99A4EA9F-8813-4045-A4C1-D06F7CE46C52}"/>
              </a:ext>
            </a:extLst>
          </p:cNvPr>
          <p:cNvSpPr txBox="1"/>
          <p:nvPr/>
        </p:nvSpPr>
        <p:spPr>
          <a:xfrm rot="18929927">
            <a:off x="3257550" y="4046220"/>
            <a:ext cx="1088118" cy="369332"/>
          </a:xfrm>
          <a:prstGeom prst="rect">
            <a:avLst/>
          </a:prstGeom>
          <a:noFill/>
        </p:spPr>
        <p:txBody>
          <a:bodyPr wrap="none" rtlCol="0">
            <a:spAutoFit/>
          </a:bodyPr>
          <a:lstStyle/>
          <a:p>
            <a:r>
              <a:rPr lang="en-US" dirty="0"/>
              <a:t>Coverage</a:t>
            </a:r>
          </a:p>
        </p:txBody>
      </p:sp>
      <p:sp>
        <p:nvSpPr>
          <p:cNvPr id="4" name="Rectangle 3">
            <a:extLst>
              <a:ext uri="{FF2B5EF4-FFF2-40B4-BE49-F238E27FC236}">
                <a16:creationId xmlns:a16="http://schemas.microsoft.com/office/drawing/2014/main" id="{ABCCAD5B-6010-1C47-A6EF-BD9CFC3A550A}"/>
              </a:ext>
            </a:extLst>
          </p:cNvPr>
          <p:cNvSpPr/>
          <p:nvPr/>
        </p:nvSpPr>
        <p:spPr>
          <a:xfrm>
            <a:off x="164385" y="6226584"/>
            <a:ext cx="9496170" cy="369332"/>
          </a:xfrm>
          <a:prstGeom prst="rect">
            <a:avLst/>
          </a:prstGeom>
        </p:spPr>
        <p:txBody>
          <a:bodyPr wrap="square">
            <a:spAutoFit/>
          </a:bodyPr>
          <a:lstStyle/>
          <a:p>
            <a:pPr lvl="0">
              <a:defRPr/>
            </a:pPr>
            <a:r>
              <a:rPr lang="en-US" dirty="0"/>
              <a:t>Aaron Abramov – Establishing Testing Patterns With Software Design Principles</a:t>
            </a:r>
          </a:p>
        </p:txBody>
      </p:sp>
    </p:spTree>
    <p:extLst>
      <p:ext uri="{BB962C8B-B14F-4D97-AF65-F5344CB8AC3E}">
        <p14:creationId xmlns:p14="http://schemas.microsoft.com/office/powerpoint/2010/main" val="4267192183"/>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FFFFF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mal Blue">
  <a:themeElements>
    <a:clrScheme name="LDS Formal">
      <a:dk1>
        <a:srgbClr val="000000"/>
      </a:dk1>
      <a:lt1>
        <a:srgbClr val="FFFFFF"/>
      </a:lt1>
      <a:dk2>
        <a:srgbClr val="003057"/>
      </a:dk2>
      <a:lt2>
        <a:srgbClr val="E7E6E6"/>
      </a:lt2>
      <a:accent1>
        <a:srgbClr val="003057"/>
      </a:accent1>
      <a:accent2>
        <a:srgbClr val="6E0D33"/>
      </a:accent2>
      <a:accent3>
        <a:srgbClr val="235C34"/>
      </a:accent3>
      <a:accent4>
        <a:srgbClr val="D35312"/>
      </a:accent4>
      <a:accent5>
        <a:srgbClr val="51575B"/>
      </a:accent5>
      <a:accent6>
        <a:srgbClr val="016183"/>
      </a:accent6>
      <a:hlink>
        <a:srgbClr val="0563C1"/>
      </a:hlink>
      <a:folHlink>
        <a:srgbClr val="8F14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DS_GlobalTemplate_Formal_9-25-17-JS-ALT" id="{F83C99DF-F27F-5645-8A05-55E4F1EF88E4}" vid="{E5DE87A7-8053-0140-A90F-EA18D9C2EA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54BB1C3862D146BD28E10908B259ED" ma:contentTypeVersion="4" ma:contentTypeDescription="Create a new document." ma:contentTypeScope="" ma:versionID="b315abf136073b747c02fd5933a7e625">
  <xsd:schema xmlns:xsd="http://www.w3.org/2001/XMLSchema" xmlns:xs="http://www.w3.org/2001/XMLSchema" xmlns:p="http://schemas.microsoft.com/office/2006/metadata/properties" xmlns:ns2="f32cd541-61f1-447c-8fae-7915de1545ce" xmlns:ns3="6d4fdb20-2939-4370-9847-a035aab9d673" targetNamespace="http://schemas.microsoft.com/office/2006/metadata/properties" ma:root="true" ma:fieldsID="d186982b151e14f251be648c5e1ebc67" ns2:_="" ns3:_="">
    <xsd:import namespace="f32cd541-61f1-447c-8fae-7915de1545ce"/>
    <xsd:import namespace="6d4fdb20-2939-4370-9847-a035aab9d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2cd541-61f1-447c-8fae-7915de1545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4fdb20-2939-4370-9847-a035aab9d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3D40F7-F704-48B0-A670-576FE32B905E}">
  <ds:schemaRefs>
    <ds:schemaRef ds:uri="http://schemas.microsoft.com/sharepoint/v3/contenttype/forms"/>
  </ds:schemaRefs>
</ds:datastoreItem>
</file>

<file path=customXml/itemProps2.xml><?xml version="1.0" encoding="utf-8"?>
<ds:datastoreItem xmlns:ds="http://schemas.openxmlformats.org/officeDocument/2006/customXml" ds:itemID="{D90E7FE9-56EC-445A-8DDD-440A1079F32A}">
  <ds:schemaRefs>
    <ds:schemaRef ds:uri="f32cd541-61f1-447c-8fae-7915de1545ce"/>
    <ds:schemaRef ds:uri="http://schemas.microsoft.com/office/2006/documentManagement/types"/>
    <ds:schemaRef ds:uri="http://purl.org/dc/elements/1.1/"/>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6d4fdb20-2939-4370-9847-a035aab9d673"/>
    <ds:schemaRef ds:uri="http://purl.org/dc/dcmitype/"/>
  </ds:schemaRefs>
</ds:datastoreItem>
</file>

<file path=customXml/itemProps3.xml><?xml version="1.0" encoding="utf-8"?>
<ds:datastoreItem xmlns:ds="http://schemas.openxmlformats.org/officeDocument/2006/customXml" ds:itemID="{8359E32E-B6B6-4935-B5FB-63CEFCACC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2cd541-61f1-447c-8fae-7915de1545ce"/>
    <ds:schemaRef ds:uri="6d4fdb20-2939-4370-9847-a035aab9d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5370</TotalTime>
  <Words>3640</Words>
  <Application>Microsoft Macintosh PowerPoint</Application>
  <PresentationFormat>Widescreen</PresentationFormat>
  <Paragraphs>620</Paragraphs>
  <Slides>58</Slides>
  <Notes>56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58</vt:i4>
      </vt:variant>
    </vt:vector>
  </HeadingPairs>
  <TitlesOfParts>
    <vt:vector size="74" baseType="lpstr">
      <vt:lpstr>Arial</vt:lpstr>
      <vt:lpstr>Arial Bold</vt:lpstr>
      <vt:lpstr>Calibri</vt:lpstr>
      <vt:lpstr>Calibri Light</vt:lpstr>
      <vt:lpstr>Calibri Regular</vt:lpstr>
      <vt:lpstr>Cambria</vt:lpstr>
      <vt:lpstr>Consolas</vt:lpstr>
      <vt:lpstr>inherit</vt:lpstr>
      <vt:lpstr>Palatino Bold</vt:lpstr>
      <vt:lpstr>Palatino Regular</vt:lpstr>
      <vt:lpstr>Webdings</vt:lpstr>
      <vt:lpstr>Zoram ldsLat</vt:lpstr>
      <vt:lpstr>Zoram ldsLat Light</vt:lpstr>
      <vt:lpstr>Office Theme</vt:lpstr>
      <vt:lpstr>Custom Design</vt:lpstr>
      <vt:lpstr>Formal Blue</vt:lpstr>
      <vt:lpstr>React Testing</vt:lpstr>
      <vt:lpstr>Is Testing an Obstacle or Opportunity ?</vt:lpstr>
      <vt:lpstr>Accept The Testing Challenge</vt:lpstr>
      <vt:lpstr>Keep a Good Attitude</vt:lpstr>
      <vt:lpstr>Promote a Positive Testing Culture</vt:lpstr>
      <vt:lpstr>Trend Upward</vt:lpstr>
      <vt:lpstr>Simplify and Reduce</vt:lpstr>
      <vt:lpstr>Most people would rather chew hay for a horse with bad teeth than fix your broken tests !</vt:lpstr>
      <vt:lpstr>Determine How Much Time You’ll Spend</vt:lpstr>
      <vt:lpstr>Filter Bugs Throughout</vt:lpstr>
      <vt:lpstr>Learn the Fundamentals</vt:lpstr>
      <vt:lpstr>Use Static Analysis Tools</vt:lpstr>
      <vt:lpstr>Use Jest</vt:lpstr>
      <vt:lpstr>Install Jest</vt:lpstr>
      <vt:lpstr>Use Options with “jest” or “npm --”</vt:lpstr>
      <vt:lpstr>run jest</vt:lpstr>
      <vt:lpstr>Select ‘p’ to Narrow Selection</vt:lpstr>
      <vt:lpstr>Watch for Changes</vt:lpstr>
      <vt:lpstr>Follow Test Pattern</vt:lpstr>
      <vt:lpstr>Create Test With Setup/Teardown</vt:lpstr>
      <vt:lpstr>Run Tests Concurrently</vt:lpstr>
      <vt:lpstr>Mock Functions With jest.fn()</vt:lpstr>
      <vt:lpstr>Mock Return Values In Order</vt:lpstr>
      <vt:lpstr>Mock Modules</vt:lpstr>
      <vt:lpstr>Mock Implementations</vt:lpstr>
      <vt:lpstr>Use React Testing Library (RTL)</vt:lpstr>
      <vt:lpstr>Install React Testing Library</vt:lpstr>
      <vt:lpstr>Use Dom Testing Library (DTL) Queries</vt:lpstr>
      <vt:lpstr>Use DTL TextMatch Examples</vt:lpstr>
      <vt:lpstr>Import Queries From DTL</vt:lpstr>
      <vt:lpstr>Generate DOM Tree</vt:lpstr>
      <vt:lpstr>Generate and Assert DOM Output</vt:lpstr>
      <vt:lpstr>Use Other RTL Methods</vt:lpstr>
      <vt:lpstr>SimpleButton RTL test</vt:lpstr>
      <vt:lpstr>SimpleTextInput RTL *test.*</vt:lpstr>
      <vt:lpstr>Use Design Patterns to Overcome Common Testing Challenges</vt:lpstr>
      <vt:lpstr>Use Async Functions</vt:lpstr>
      <vt:lpstr>Mock Dependencies of Dependencies</vt:lpstr>
      <vt:lpstr>Mock Async API Functions</vt:lpstr>
      <vt:lpstr>Mock Async Functions</vt:lpstr>
      <vt:lpstr>Verify Complex DOM With Snapshots</vt:lpstr>
      <vt:lpstr>Avoid JS-DOM Fallbacks</vt:lpstr>
      <vt:lpstr>Too Many Tests To Maintain</vt:lpstr>
      <vt:lpstr>Consider Model Base Testing</vt:lpstr>
      <vt:lpstr>Write MBT for Model For Feedback</vt:lpstr>
      <vt:lpstr>Create a Test Model</vt:lpstr>
      <vt:lpstr>Import Dependencies for MBT</vt:lpstr>
      <vt:lpstr>Create Machine States</vt:lpstr>
      <vt:lpstr>Create Model</vt:lpstr>
      <vt:lpstr>Generate Tests From Model</vt:lpstr>
      <vt:lpstr>Ensure Coverage is Met</vt:lpstr>
      <vt:lpstr>Don’t Write Any More Tests !</vt:lpstr>
      <vt:lpstr>Integrate into CI pipeline</vt:lpstr>
      <vt:lpstr>Travis CI</vt:lpstr>
      <vt:lpstr>Integrate into CI pipeline</vt:lpstr>
      <vt:lpstr>Remember the Ibex</vt:lpstr>
      <vt:lpstr>Take your Testing to the Next Level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Unit Testing</dc:title>
  <dc:creator>Joel Thornton</dc:creator>
  <cp:lastModifiedBy>Joel Thornton</cp:lastModifiedBy>
  <cp:revision>1</cp:revision>
  <dcterms:created xsi:type="dcterms:W3CDTF">2019-10-04T18:59:07Z</dcterms:created>
  <dcterms:modified xsi:type="dcterms:W3CDTF">2019-10-09T05:01:30Z</dcterms:modified>
</cp:coreProperties>
</file>